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71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y="6858000" cx="12192000"/>
  <p:notesSz cx="6858000" cy="9144000"/>
  <p:embeddedFontLst>
    <p:embeddedFont>
      <p:font typeface="Jost"/>
      <p:regular r:id="rId13"/>
      <p:bold r:id="rId14"/>
      <p:italic r:id="rId15"/>
      <p:boldItalic r:id="rId16"/>
    </p:embeddedFont>
    <p:embeddedFont>
      <p:font typeface="Jost SemiBold"/>
      <p:regular r:id="rId17"/>
      <p:bold r:id="rId18"/>
      <p:italic r:id="rId19"/>
      <p:boldItalic r:id="rId20"/>
    </p:embeddedFont>
    <p:embeddedFont>
      <p:font typeface="Jos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660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pos="1277">
          <p15:clr>
            <a:srgbClr val="A4A3A4"/>
          </p15:clr>
        </p15:guide>
        <p15:guide id="4" pos="4294">
          <p15:clr>
            <a:srgbClr val="A4A3A4"/>
          </p15:clr>
        </p15:guide>
        <p15:guide id="5" orient="horz" pos="754">
          <p15:clr>
            <a:srgbClr val="A4A3A4"/>
          </p15:clr>
        </p15:guide>
      </p15:sldGuideLst>
    </p:ext>
    <p:ext uri="GoogleSlidesCustomDataVersion2">
      <go:slidesCustomData xmlns:go="http://customooxmlschemas.google.com/" r:id="rId25" roundtripDataSignature="AMtx7mjPgnzJ54DowlLaIgRL89QU6h3x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F5A7DEA-C687-4AC6-9A73-8F4533B3F8FD}">
  <a:tblStyle styleId="{1F5A7DEA-C687-4AC6-9A73-8F4533B3F8F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607"/>
        <p:guide pos="3861" orient="horz"/>
        <p:guide pos="1277"/>
        <p:guide pos="4294"/>
        <p:guide pos="75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20" Type="http://schemas.openxmlformats.org/officeDocument/2006/relationships/font" Target="fonts/JostSemiBold-boldItalic.fntdata"/><Relationship Id="rId22" Type="http://schemas.openxmlformats.org/officeDocument/2006/relationships/font" Target="fonts/JostMedium-bold.fntdata"/><Relationship Id="rId21" Type="http://schemas.openxmlformats.org/officeDocument/2006/relationships/font" Target="fonts/JostMedium-regular.fntdata"/><Relationship Id="rId24" Type="http://schemas.openxmlformats.org/officeDocument/2006/relationships/font" Target="fonts/JostMedium-boldItalic.fntdata"/><Relationship Id="rId23" Type="http://schemas.openxmlformats.org/officeDocument/2006/relationships/font" Target="fonts/JostMedium-italic.fntdata"/><Relationship Id="rId25" Type="http://customschemas.google.com/relationships/presentationmetadata" Target="meta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font" Target="fonts/Jost-regular.fntdata"/><Relationship Id="rId12" Type="http://schemas.openxmlformats.org/officeDocument/2006/relationships/slide" Target="slides/slide5.xml"/><Relationship Id="rId15" Type="http://schemas.openxmlformats.org/officeDocument/2006/relationships/font" Target="fonts/Jost-italic.fntdata"/><Relationship Id="rId14" Type="http://schemas.openxmlformats.org/officeDocument/2006/relationships/font" Target="fonts/Jost-bold.fntdata"/><Relationship Id="rId17" Type="http://schemas.openxmlformats.org/officeDocument/2006/relationships/font" Target="fonts/JostSemiBold-regular.fntdata"/><Relationship Id="rId16" Type="http://schemas.openxmlformats.org/officeDocument/2006/relationships/font" Target="fonts/Jost-boldItalic.fntdata"/><Relationship Id="rId19" Type="http://schemas.openxmlformats.org/officeDocument/2006/relationships/font" Target="fonts/JostSemiBold-italic.fntdata"/><Relationship Id="rId18" Type="http://schemas.openxmlformats.org/officeDocument/2006/relationships/font" Target="fonts/Jos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0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1" name="Google Shape;621;p10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2" name="Google Shape;622;p10:notes"/>
          <p:cNvSpPr txBox="1"/>
          <p:nvPr>
            <p:ph idx="12" type="sldNum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0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5" name="Google Shape;645;p20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6" name="Google Shape;646;p20:notes"/>
          <p:cNvSpPr txBox="1"/>
          <p:nvPr>
            <p:ph idx="12" type="sldNum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24ebe81b089_1_0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9" name="Google Shape;669;g24ebe81b089_1_0:notes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0" name="Google Shape;670;g24ebe81b089_1_0:notes"/>
          <p:cNvSpPr txBox="1"/>
          <p:nvPr>
            <p:ph idx="12" type="sldNum"/>
          </p:nvPr>
        </p:nvSpPr>
        <p:spPr>
          <a:xfrm>
            <a:off x="3815373" y="9371286"/>
            <a:ext cx="29187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1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6" name="Google Shape;696;p11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7" name="Google Shape;697;p11:notes"/>
          <p:cNvSpPr txBox="1"/>
          <p:nvPr>
            <p:ph idx="12" type="sldNum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4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gif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4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4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4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4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4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4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4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4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4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4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4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2.png"/><Relationship Id="rId6" Type="http://schemas.openxmlformats.org/officeDocument/2006/relationships/image" Target="../media/image30.png"/><Relationship Id="rId7" Type="http://schemas.openxmlformats.org/officeDocument/2006/relationships/image" Target="../media/image4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Relationship Id="rId3" Type="http://schemas.openxmlformats.org/officeDocument/2006/relationships/image" Target="../media/image4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4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D" showMasterSp="0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7"/>
          <p:cNvSpPr/>
          <p:nvPr/>
        </p:nvSpPr>
        <p:spPr>
          <a:xfrm>
            <a:off x="0" y="0"/>
            <a:ext cx="8128000" cy="6858000"/>
          </a:xfrm>
          <a:prstGeom prst="rect">
            <a:avLst/>
          </a:prstGeom>
          <a:solidFill>
            <a:srgbClr val="171717">
              <a:alpha val="48235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1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7" name="Google Shape;17;p157"/>
          <p:cNvSpPr txBox="1"/>
          <p:nvPr>
            <p:ph idx="1" type="body"/>
          </p:nvPr>
        </p:nvSpPr>
        <p:spPr>
          <a:xfrm>
            <a:off x="499454" y="3765267"/>
            <a:ext cx="7628546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t"/>
              <a:buNone/>
              <a:defRPr sz="2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t"/>
              <a:buNone/>
              <a:defRPr sz="2400"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t"/>
              <a:buNone/>
              <a:defRPr sz="2400"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t"/>
              <a:buNone/>
              <a:defRPr sz="2400"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t"/>
              <a:buNone/>
              <a:defRPr sz="2400">
                <a:solidFill>
                  <a:srgbClr val="FFFFFF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18" name="Google Shape;18;p157"/>
          <p:cNvSpPr txBox="1"/>
          <p:nvPr>
            <p:ph type="title"/>
          </p:nvPr>
        </p:nvSpPr>
        <p:spPr>
          <a:xfrm>
            <a:off x="499454" y="2682875"/>
            <a:ext cx="7628546" cy="87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Jost"/>
              <a:buNone/>
              <a:defRPr b="1" sz="48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157"/>
          <p:cNvSpPr/>
          <p:nvPr/>
        </p:nvSpPr>
        <p:spPr>
          <a:xfrm rot="10800000">
            <a:off x="7408794" y="-3"/>
            <a:ext cx="4792732" cy="6858007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18931" y="1915"/>
                </a:lnTo>
                <a:lnTo>
                  <a:pt x="1893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descr="Google Shape;32;p10" id="20" name="Google Shape;20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9789" y="3027889"/>
            <a:ext cx="3025793" cy="7373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07;p21" id="21" name="Google Shape;21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57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 + картинка (белый) D" showMasterSp="0">
  <p:cSld name="текст + картинка (белый) D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5"/>
          <p:cNvSpPr/>
          <p:nvPr/>
        </p:nvSpPr>
        <p:spPr>
          <a:xfrm>
            <a:off x="4064000" y="0"/>
            <a:ext cx="8128000" cy="6858000"/>
          </a:xfrm>
          <a:prstGeom prst="rect">
            <a:avLst/>
          </a:prstGeom>
          <a:solidFill>
            <a:srgbClr val="171717">
              <a:alpha val="48235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1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6" name="Google Shape;76;p165"/>
          <p:cNvSpPr/>
          <p:nvPr/>
        </p:nvSpPr>
        <p:spPr>
          <a:xfrm flipH="1" rot="10800000">
            <a:off x="-61469" y="-3"/>
            <a:ext cx="8065647" cy="6858007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988" y="0"/>
                </a:lnTo>
                <a:lnTo>
                  <a:pt x="21600" y="1915"/>
                </a:lnTo>
                <a:lnTo>
                  <a:pt x="21600" y="21600"/>
                </a:lnTo>
                <a:lnTo>
                  <a:pt x="57" y="21600"/>
                </a:lnTo>
                <a:cubicBezTo>
                  <a:pt x="38" y="14400"/>
                  <a:pt x="19" y="720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descr="Google Shape;107;p21" id="77" name="Google Shape;77;p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5"/>
          <p:cNvSpPr txBox="1"/>
          <p:nvPr>
            <p:ph type="title"/>
          </p:nvPr>
        </p:nvSpPr>
        <p:spPr>
          <a:xfrm>
            <a:off x="587375" y="457200"/>
            <a:ext cx="6759724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79" name="Google Shape;79;p165"/>
          <p:cNvSpPr txBox="1"/>
          <p:nvPr>
            <p:ph idx="1" type="body"/>
          </p:nvPr>
        </p:nvSpPr>
        <p:spPr>
          <a:xfrm>
            <a:off x="587376" y="1809749"/>
            <a:ext cx="6759724" cy="4438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80" name="Google Shape;80;p165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текст + картинка (белый) D" showMasterSp="0">
  <p:cSld name="1_текст + картинка (белый) D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6"/>
          <p:cNvSpPr/>
          <p:nvPr/>
        </p:nvSpPr>
        <p:spPr>
          <a:xfrm>
            <a:off x="4064000" y="0"/>
            <a:ext cx="8128000" cy="6858000"/>
          </a:xfrm>
          <a:prstGeom prst="rect">
            <a:avLst/>
          </a:prstGeom>
          <a:solidFill>
            <a:srgbClr val="171717">
              <a:alpha val="48235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1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83" name="Google Shape;83;p166"/>
          <p:cNvSpPr/>
          <p:nvPr/>
        </p:nvSpPr>
        <p:spPr>
          <a:xfrm flipH="1" rot="10800000">
            <a:off x="-61469" y="-3"/>
            <a:ext cx="8065647" cy="6858007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988" y="0"/>
                </a:lnTo>
                <a:lnTo>
                  <a:pt x="21600" y="1915"/>
                </a:lnTo>
                <a:lnTo>
                  <a:pt x="21600" y="21600"/>
                </a:lnTo>
                <a:lnTo>
                  <a:pt x="57" y="21600"/>
                </a:lnTo>
                <a:cubicBezTo>
                  <a:pt x="38" y="14400"/>
                  <a:pt x="19" y="720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descr="Google Shape;107;p21" id="84" name="Google Shape;84;p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6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иаграмма" showMasterSp="0">
  <p:cSld name="Диаграмма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7"/>
          <p:cNvSpPr/>
          <p:nvPr/>
        </p:nvSpPr>
        <p:spPr>
          <a:xfrm flipH="1" rot="10800000">
            <a:off x="-3" y="-1"/>
            <a:ext cx="4067805" cy="68580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405" y="0"/>
                </a:lnTo>
                <a:lnTo>
                  <a:pt x="21600" y="1915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88" name="Google Shape;88;p167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89" name="Google Shape;89;p167"/>
          <p:cNvSpPr txBox="1"/>
          <p:nvPr>
            <p:ph idx="1" type="body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64;p16" id="90" name="Google Shape;90;p1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7"/>
          <p:cNvSpPr txBox="1"/>
          <p:nvPr>
            <p:ph idx="2" type="body"/>
          </p:nvPr>
        </p:nvSpPr>
        <p:spPr>
          <a:xfrm>
            <a:off x="4772025" y="5549900"/>
            <a:ext cx="6773863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92" name="Google Shape;92;p167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манда проекта" showMasterSp="0">
  <p:cSld name="команда проекта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8"/>
          <p:cNvSpPr/>
          <p:nvPr/>
        </p:nvSpPr>
        <p:spPr>
          <a:xfrm flipH="1" rot="10800000">
            <a:off x="-3" y="-1"/>
            <a:ext cx="4067805" cy="68580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405" y="0"/>
                </a:lnTo>
                <a:lnTo>
                  <a:pt x="21600" y="1915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95" name="Google Shape;95;p168"/>
          <p:cNvSpPr txBox="1"/>
          <p:nvPr>
            <p:ph type="title"/>
          </p:nvPr>
        </p:nvSpPr>
        <p:spPr>
          <a:xfrm>
            <a:off x="513074" y="457200"/>
            <a:ext cx="3041652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64;p16" id="96" name="Google Shape;96;p1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8"/>
          <p:cNvSpPr/>
          <p:nvPr>
            <p:ph idx="2" type="pic"/>
          </p:nvPr>
        </p:nvSpPr>
        <p:spPr>
          <a:xfrm>
            <a:off x="4379914" y="871087"/>
            <a:ext cx="1761004" cy="2969394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168"/>
          <p:cNvSpPr/>
          <p:nvPr>
            <p:ph idx="3" type="pic"/>
          </p:nvPr>
        </p:nvSpPr>
        <p:spPr>
          <a:xfrm>
            <a:off x="6350306" y="871085"/>
            <a:ext cx="1763796" cy="2969395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68"/>
          <p:cNvSpPr/>
          <p:nvPr>
            <p:ph idx="4" type="pic"/>
          </p:nvPr>
        </p:nvSpPr>
        <p:spPr>
          <a:xfrm>
            <a:off x="8319685" y="871084"/>
            <a:ext cx="1763796" cy="2969395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168"/>
          <p:cNvSpPr/>
          <p:nvPr>
            <p:ph idx="5" type="pic"/>
          </p:nvPr>
        </p:nvSpPr>
        <p:spPr>
          <a:xfrm>
            <a:off x="10289068" y="871084"/>
            <a:ext cx="1763796" cy="2969395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168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аудитория1" showMasterSp="0">
  <p:cSld name="аудитория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9"/>
          <p:cNvSpPr/>
          <p:nvPr/>
        </p:nvSpPr>
        <p:spPr>
          <a:xfrm flipH="1" rot="10800000">
            <a:off x="-3" y="-1"/>
            <a:ext cx="4067805" cy="68580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405" y="0"/>
                </a:lnTo>
                <a:lnTo>
                  <a:pt x="21600" y="1915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04" name="Google Shape;104;p169"/>
          <p:cNvSpPr txBox="1"/>
          <p:nvPr>
            <p:ph type="title"/>
          </p:nvPr>
        </p:nvSpPr>
        <p:spPr>
          <a:xfrm>
            <a:off x="513074" y="457200"/>
            <a:ext cx="3041652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64;p16" id="105" name="Google Shape;105;p1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9"/>
          <p:cNvSpPr/>
          <p:nvPr>
            <p:ph idx="2" type="pic"/>
          </p:nvPr>
        </p:nvSpPr>
        <p:spPr>
          <a:xfrm>
            <a:off x="4649422" y="457201"/>
            <a:ext cx="2184520" cy="2223574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169"/>
          <p:cNvSpPr/>
          <p:nvPr>
            <p:ph idx="3" type="pic"/>
          </p:nvPr>
        </p:nvSpPr>
        <p:spPr>
          <a:xfrm>
            <a:off x="7063757" y="457200"/>
            <a:ext cx="2184522" cy="2223573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169"/>
          <p:cNvSpPr/>
          <p:nvPr>
            <p:ph idx="4" type="pic"/>
          </p:nvPr>
        </p:nvSpPr>
        <p:spPr>
          <a:xfrm>
            <a:off x="9478095" y="457200"/>
            <a:ext cx="2184521" cy="2223573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169"/>
          <p:cNvSpPr/>
          <p:nvPr>
            <p:ph idx="5" type="pic"/>
          </p:nvPr>
        </p:nvSpPr>
        <p:spPr>
          <a:xfrm>
            <a:off x="4649422" y="3699309"/>
            <a:ext cx="2184520" cy="2223576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69"/>
          <p:cNvSpPr/>
          <p:nvPr>
            <p:ph idx="6" type="pic"/>
          </p:nvPr>
        </p:nvSpPr>
        <p:spPr>
          <a:xfrm>
            <a:off x="7063757" y="3699309"/>
            <a:ext cx="2184522" cy="2223576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169"/>
          <p:cNvSpPr/>
          <p:nvPr>
            <p:ph idx="7" type="pic"/>
          </p:nvPr>
        </p:nvSpPr>
        <p:spPr>
          <a:xfrm>
            <a:off x="9478095" y="3699309"/>
            <a:ext cx="2184521" cy="2223576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169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аудитория2" showMasterSp="0">
  <p:cSld name="аудитория2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0"/>
          <p:cNvSpPr/>
          <p:nvPr/>
        </p:nvSpPr>
        <p:spPr>
          <a:xfrm flipH="1" rot="10800000">
            <a:off x="-3" y="-1"/>
            <a:ext cx="4067805" cy="68580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405" y="0"/>
                </a:lnTo>
                <a:lnTo>
                  <a:pt x="21600" y="1915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5" name="Google Shape;115;p170"/>
          <p:cNvSpPr txBox="1"/>
          <p:nvPr>
            <p:ph type="title"/>
          </p:nvPr>
        </p:nvSpPr>
        <p:spPr>
          <a:xfrm>
            <a:off x="513074" y="457200"/>
            <a:ext cx="3041652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64;p16" id="116" name="Google Shape;116;p1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0"/>
          <p:cNvSpPr/>
          <p:nvPr>
            <p:ph idx="2" type="pic"/>
          </p:nvPr>
        </p:nvSpPr>
        <p:spPr>
          <a:xfrm>
            <a:off x="5157034" y="1161996"/>
            <a:ext cx="4246794" cy="4322718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170"/>
          <p:cNvSpPr/>
          <p:nvPr>
            <p:ph idx="3" type="pic"/>
          </p:nvPr>
        </p:nvSpPr>
        <p:spPr>
          <a:xfrm>
            <a:off x="9512410" y="1167295"/>
            <a:ext cx="1186079" cy="2156063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170"/>
          <p:cNvSpPr/>
          <p:nvPr>
            <p:ph idx="4" type="pic"/>
          </p:nvPr>
        </p:nvSpPr>
        <p:spPr>
          <a:xfrm>
            <a:off x="9512410" y="3429000"/>
            <a:ext cx="2012452" cy="2048426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170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аудитория 3" showMasterSp="0">
  <p:cSld name="аудитория 3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1"/>
          <p:cNvSpPr/>
          <p:nvPr/>
        </p:nvSpPr>
        <p:spPr>
          <a:xfrm flipH="1" rot="10800000">
            <a:off x="-3" y="-1"/>
            <a:ext cx="4067805" cy="68580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405" y="0"/>
                </a:lnTo>
                <a:lnTo>
                  <a:pt x="21600" y="1915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23" name="Google Shape;123;p171"/>
          <p:cNvSpPr txBox="1"/>
          <p:nvPr>
            <p:ph type="title"/>
          </p:nvPr>
        </p:nvSpPr>
        <p:spPr>
          <a:xfrm>
            <a:off x="513074" y="457200"/>
            <a:ext cx="3041652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64;p16" id="124" name="Google Shape;124;p1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1"/>
          <p:cNvSpPr/>
          <p:nvPr>
            <p:ph idx="2" type="pic"/>
          </p:nvPr>
        </p:nvSpPr>
        <p:spPr>
          <a:xfrm>
            <a:off x="4649420" y="457201"/>
            <a:ext cx="2184522" cy="2223574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171"/>
          <p:cNvSpPr/>
          <p:nvPr>
            <p:ph idx="3" type="pic"/>
          </p:nvPr>
        </p:nvSpPr>
        <p:spPr>
          <a:xfrm>
            <a:off x="7063757" y="457198"/>
            <a:ext cx="2184522" cy="2223575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171"/>
          <p:cNvSpPr/>
          <p:nvPr>
            <p:ph idx="4" type="pic"/>
          </p:nvPr>
        </p:nvSpPr>
        <p:spPr>
          <a:xfrm>
            <a:off x="9478095" y="457198"/>
            <a:ext cx="2184521" cy="2223575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171"/>
          <p:cNvSpPr/>
          <p:nvPr>
            <p:ph idx="5" type="pic"/>
          </p:nvPr>
        </p:nvSpPr>
        <p:spPr>
          <a:xfrm>
            <a:off x="4649420" y="3699309"/>
            <a:ext cx="2184522" cy="2223576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171"/>
          <p:cNvSpPr/>
          <p:nvPr>
            <p:ph idx="6" type="pic"/>
          </p:nvPr>
        </p:nvSpPr>
        <p:spPr>
          <a:xfrm>
            <a:off x="7063757" y="3699309"/>
            <a:ext cx="2184522" cy="2223576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171"/>
          <p:cNvSpPr/>
          <p:nvPr>
            <p:ph idx="7" type="pic"/>
          </p:nvPr>
        </p:nvSpPr>
        <p:spPr>
          <a:xfrm>
            <a:off x="9478095" y="3699309"/>
            <a:ext cx="2184521" cy="2223576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171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адитория 4" showMasterSp="0">
  <p:cSld name="адитория 4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2"/>
          <p:cNvSpPr/>
          <p:nvPr/>
        </p:nvSpPr>
        <p:spPr>
          <a:xfrm flipH="1" rot="10800000">
            <a:off x="-3" y="-1"/>
            <a:ext cx="4067805" cy="68580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405" y="0"/>
                </a:lnTo>
                <a:lnTo>
                  <a:pt x="21600" y="1915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34" name="Google Shape;134;p172"/>
          <p:cNvSpPr txBox="1"/>
          <p:nvPr>
            <p:ph type="title"/>
          </p:nvPr>
        </p:nvSpPr>
        <p:spPr>
          <a:xfrm>
            <a:off x="513074" y="457200"/>
            <a:ext cx="3041652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64;p16" id="135" name="Google Shape;135;p1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2"/>
          <p:cNvSpPr/>
          <p:nvPr>
            <p:ph idx="2" type="pic"/>
          </p:nvPr>
        </p:nvSpPr>
        <p:spPr>
          <a:xfrm>
            <a:off x="5534945" y="1025090"/>
            <a:ext cx="3900683" cy="3970424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172"/>
          <p:cNvSpPr/>
          <p:nvPr>
            <p:ph idx="3" type="pic"/>
          </p:nvPr>
        </p:nvSpPr>
        <p:spPr>
          <a:xfrm>
            <a:off x="7485287" y="3241405"/>
            <a:ext cx="2178185" cy="2217125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172"/>
          <p:cNvSpPr/>
          <p:nvPr>
            <p:ph idx="4" type="pic"/>
          </p:nvPr>
        </p:nvSpPr>
        <p:spPr>
          <a:xfrm>
            <a:off x="9150836" y="2983826"/>
            <a:ext cx="1565139" cy="1593121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172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иаграмма_белый" showMasterSp="0">
  <p:cSld name="Диаграмма_белый">
    <p:bg>
      <p:bgPr>
        <a:solidFill>
          <a:srgbClr val="171717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3"/>
          <p:cNvSpPr/>
          <p:nvPr/>
        </p:nvSpPr>
        <p:spPr>
          <a:xfrm flipH="1" rot="10800000">
            <a:off x="-3" y="-1"/>
            <a:ext cx="4067805" cy="68580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405" y="0"/>
                </a:lnTo>
                <a:lnTo>
                  <a:pt x="21600" y="1915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42" name="Google Shape;142;p173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143" name="Google Shape;143;p173"/>
          <p:cNvSpPr txBox="1"/>
          <p:nvPr>
            <p:ph idx="1" type="body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71;p17" id="144" name="Google Shape;144;p1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3"/>
          <p:cNvSpPr txBox="1"/>
          <p:nvPr>
            <p:ph idx="2" type="body"/>
          </p:nvPr>
        </p:nvSpPr>
        <p:spPr>
          <a:xfrm>
            <a:off x="4772025" y="5549900"/>
            <a:ext cx="6773863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146" name="Google Shape;146;p173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диаграммы" showMasterSp="0">
  <p:cSld name="2 диаграммы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4"/>
          <p:cNvSpPr txBox="1"/>
          <p:nvPr>
            <p:ph idx="1" type="body"/>
          </p:nvPr>
        </p:nvSpPr>
        <p:spPr>
          <a:xfrm>
            <a:off x="4483100" y="5461000"/>
            <a:ext cx="34671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1pPr>
            <a:lvl2pPr indent="-330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2pPr>
            <a:lvl3pPr indent="-330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3pPr>
            <a:lvl4pPr indent="-330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149" name="Google Shape;149;p174"/>
          <p:cNvSpPr txBox="1"/>
          <p:nvPr>
            <p:ph idx="2" type="body"/>
          </p:nvPr>
        </p:nvSpPr>
        <p:spPr>
          <a:xfrm>
            <a:off x="8366125" y="5461000"/>
            <a:ext cx="34671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150" name="Google Shape;150;p174"/>
          <p:cNvSpPr/>
          <p:nvPr/>
        </p:nvSpPr>
        <p:spPr>
          <a:xfrm flipH="1" rot="10800000">
            <a:off x="-3" y="-1"/>
            <a:ext cx="4067805" cy="68580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405" y="0"/>
                </a:lnTo>
                <a:lnTo>
                  <a:pt x="21600" y="1915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51" name="Google Shape;151;p174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152" name="Google Shape;152;p174"/>
          <p:cNvSpPr txBox="1"/>
          <p:nvPr>
            <p:ph idx="3" type="body"/>
          </p:nvPr>
        </p:nvSpPr>
        <p:spPr>
          <a:xfrm>
            <a:off x="587373" y="2997200"/>
            <a:ext cx="3041658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7;p21" id="153" name="Google Shape;153;p1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74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Имидж" showMasterSp="0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3;p6" id="24" name="Google Shape;24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07;p21" id="25" name="Google Shape;25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56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объекта" showMasterSp="0">
  <p:cSld name="4 объекта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5"/>
          <p:cNvSpPr/>
          <p:nvPr/>
        </p:nvSpPr>
        <p:spPr>
          <a:xfrm flipH="1" rot="10800000">
            <a:off x="-3" y="-1"/>
            <a:ext cx="4067805" cy="68580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405" y="0"/>
                </a:lnTo>
                <a:lnTo>
                  <a:pt x="21600" y="1915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57" name="Google Shape;157;p175"/>
          <p:cNvSpPr txBox="1"/>
          <p:nvPr>
            <p:ph idx="1" type="body"/>
          </p:nvPr>
        </p:nvSpPr>
        <p:spPr>
          <a:xfrm>
            <a:off x="4791075" y="388380"/>
            <a:ext cx="3105150" cy="2926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1pPr>
            <a:lvl2pPr indent="-330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2pPr>
            <a:lvl3pPr indent="-330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3pPr>
            <a:lvl4pPr indent="-330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158" name="Google Shape;158;p175"/>
          <p:cNvSpPr txBox="1"/>
          <p:nvPr>
            <p:ph idx="2" type="body"/>
          </p:nvPr>
        </p:nvSpPr>
        <p:spPr>
          <a:xfrm>
            <a:off x="8108950" y="388379"/>
            <a:ext cx="3105150" cy="2926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159" name="Google Shape;159;p175"/>
          <p:cNvSpPr txBox="1"/>
          <p:nvPr>
            <p:ph idx="3" type="body"/>
          </p:nvPr>
        </p:nvSpPr>
        <p:spPr>
          <a:xfrm>
            <a:off x="4791075" y="3556515"/>
            <a:ext cx="3105150" cy="2926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160" name="Google Shape;160;p175"/>
          <p:cNvSpPr txBox="1"/>
          <p:nvPr>
            <p:ph idx="4" type="body"/>
          </p:nvPr>
        </p:nvSpPr>
        <p:spPr>
          <a:xfrm>
            <a:off x="8108950" y="3556515"/>
            <a:ext cx="3105150" cy="2926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161" name="Google Shape;161;p175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162" name="Google Shape;162;p175"/>
          <p:cNvSpPr txBox="1"/>
          <p:nvPr>
            <p:ph idx="5" type="body"/>
          </p:nvPr>
        </p:nvSpPr>
        <p:spPr>
          <a:xfrm>
            <a:off x="587373" y="2997200"/>
            <a:ext cx="3041658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89;p19" id="163" name="Google Shape;163;p1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75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 объектов" showMasterSp="0">
  <p:cSld name="9 объектов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6"/>
          <p:cNvSpPr/>
          <p:nvPr/>
        </p:nvSpPr>
        <p:spPr>
          <a:xfrm flipH="1" rot="10800000">
            <a:off x="-3" y="-1"/>
            <a:ext cx="4067805" cy="68580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405" y="0"/>
                </a:lnTo>
                <a:lnTo>
                  <a:pt x="21600" y="1915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67" name="Google Shape;167;p176"/>
          <p:cNvSpPr txBox="1"/>
          <p:nvPr>
            <p:ph idx="1" type="body"/>
          </p:nvPr>
        </p:nvSpPr>
        <p:spPr>
          <a:xfrm>
            <a:off x="4838700" y="571500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1pPr>
            <a:lvl2pPr indent="-330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2pPr>
            <a:lvl3pPr indent="-330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3pPr>
            <a:lvl4pPr indent="-330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168" name="Google Shape;168;p176"/>
          <p:cNvSpPr txBox="1"/>
          <p:nvPr>
            <p:ph idx="2" type="body"/>
          </p:nvPr>
        </p:nvSpPr>
        <p:spPr>
          <a:xfrm>
            <a:off x="7061200" y="571500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169" name="Google Shape;169;p176"/>
          <p:cNvSpPr txBox="1"/>
          <p:nvPr>
            <p:ph idx="3" type="body"/>
          </p:nvPr>
        </p:nvSpPr>
        <p:spPr>
          <a:xfrm>
            <a:off x="4838700" y="2566988"/>
            <a:ext cx="1879600" cy="173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170" name="Google Shape;170;p176"/>
          <p:cNvSpPr txBox="1"/>
          <p:nvPr>
            <p:ph idx="4" type="body"/>
          </p:nvPr>
        </p:nvSpPr>
        <p:spPr>
          <a:xfrm>
            <a:off x="7061200" y="2566988"/>
            <a:ext cx="1879600" cy="173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171" name="Google Shape;171;p176"/>
          <p:cNvSpPr txBox="1"/>
          <p:nvPr>
            <p:ph idx="5" type="body"/>
          </p:nvPr>
        </p:nvSpPr>
        <p:spPr>
          <a:xfrm>
            <a:off x="4838700" y="4562476"/>
            <a:ext cx="1879600" cy="173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172" name="Google Shape;172;p176"/>
          <p:cNvSpPr txBox="1"/>
          <p:nvPr>
            <p:ph idx="6" type="body"/>
          </p:nvPr>
        </p:nvSpPr>
        <p:spPr>
          <a:xfrm>
            <a:off x="7061200" y="4562476"/>
            <a:ext cx="1879600" cy="173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173" name="Google Shape;173;p176"/>
          <p:cNvSpPr txBox="1"/>
          <p:nvPr>
            <p:ph idx="7" type="body"/>
          </p:nvPr>
        </p:nvSpPr>
        <p:spPr>
          <a:xfrm>
            <a:off x="9283700" y="571500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174" name="Google Shape;174;p176"/>
          <p:cNvSpPr txBox="1"/>
          <p:nvPr>
            <p:ph idx="8" type="body"/>
          </p:nvPr>
        </p:nvSpPr>
        <p:spPr>
          <a:xfrm>
            <a:off x="9283700" y="2566988"/>
            <a:ext cx="1879600" cy="173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175" name="Google Shape;175;p176"/>
          <p:cNvSpPr txBox="1"/>
          <p:nvPr>
            <p:ph idx="9" type="body"/>
          </p:nvPr>
        </p:nvSpPr>
        <p:spPr>
          <a:xfrm>
            <a:off x="9283700" y="4562476"/>
            <a:ext cx="1879600" cy="173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176" name="Google Shape;176;p176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177" name="Google Shape;177;p176"/>
          <p:cNvSpPr txBox="1"/>
          <p:nvPr>
            <p:ph idx="13" type="body"/>
          </p:nvPr>
        </p:nvSpPr>
        <p:spPr>
          <a:xfrm>
            <a:off x="587373" y="2997200"/>
            <a:ext cx="3041658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3;p20" id="178" name="Google Shape;178;p1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76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нтакты_1" showMasterSp="0">
  <p:cSld name="Контакты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7"/>
          <p:cNvSpPr/>
          <p:nvPr/>
        </p:nvSpPr>
        <p:spPr>
          <a:xfrm flipH="1" rot="10800000">
            <a:off x="-3" y="-1"/>
            <a:ext cx="4067805" cy="68580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405" y="0"/>
                </a:lnTo>
                <a:lnTo>
                  <a:pt x="21600" y="1915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82" name="Google Shape;182;p177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183" name="Google Shape;183;p177"/>
          <p:cNvSpPr txBox="1"/>
          <p:nvPr>
            <p:ph idx="1" type="body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7;p21" id="184" name="Google Shape;184;p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77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нтакты_2" showMasterSp="0">
  <p:cSld name="Контакты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8"/>
          <p:cNvSpPr/>
          <p:nvPr/>
        </p:nvSpPr>
        <p:spPr>
          <a:xfrm flipH="1" rot="10800000">
            <a:off x="-3" y="-1"/>
            <a:ext cx="4067805" cy="68580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8405" y="0"/>
                </a:lnTo>
                <a:lnTo>
                  <a:pt x="21600" y="1915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88" name="Google Shape;188;p178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189" name="Google Shape;189;p178"/>
          <p:cNvSpPr txBox="1"/>
          <p:nvPr>
            <p:ph idx="1" type="body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7;p21" id="190" name="Google Shape;190;p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78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аздел_2_белый" showMasterSp="0">
  <p:cSld name="Раздел_2_белый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1717">
              <a:alpha val="48235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1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descr="Google Shape;150;p25" id="194" name="Google Shape;194;p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6251" y="-21220"/>
            <a:ext cx="12267449" cy="690044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79"/>
          <p:cNvSpPr txBox="1"/>
          <p:nvPr>
            <p:ph idx="1" type="body"/>
          </p:nvPr>
        </p:nvSpPr>
        <p:spPr>
          <a:xfrm>
            <a:off x="499454" y="3765267"/>
            <a:ext cx="7628546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2400"/>
              <a:buFont typeface="Jost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2400"/>
              <a:buFont typeface="Jost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2400"/>
              <a:buFont typeface="Jost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2400"/>
              <a:buFont typeface="Jost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2400"/>
              <a:buFont typeface="Jost"/>
              <a:buNone/>
              <a:defRPr sz="2400"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196" name="Google Shape;196;p179"/>
          <p:cNvSpPr txBox="1"/>
          <p:nvPr>
            <p:ph type="title"/>
          </p:nvPr>
        </p:nvSpPr>
        <p:spPr>
          <a:xfrm>
            <a:off x="499454" y="2682875"/>
            <a:ext cx="7628546" cy="87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4800"/>
              <a:buFont typeface="Jost"/>
              <a:buNone/>
              <a:defRPr b="1" sz="4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107;p21" id="197" name="Google Shape;197;p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79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Раздел_2_белый" showMasterSp="0">
  <p:cSld name="1_Раздел_2_белый">
    <p:bg>
      <p:bgPr>
        <a:solidFill>
          <a:srgbClr val="1E263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1717">
              <a:alpha val="48235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1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descr="Google Shape;107;p21" id="201" name="Google Shape;201;p1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Рисунок 7" id="202" name="Google Shape;202;p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144071">
            <a:off x="7224500" y="-145157"/>
            <a:ext cx="3026203" cy="3026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Рисунок 8" id="203" name="Google Shape;203;p1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386412">
            <a:off x="9219455" y="3874172"/>
            <a:ext cx="3026202" cy="30262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50;p25" id="204" name="Google Shape;204;p1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66251" y="-21220"/>
            <a:ext cx="12267449" cy="690044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80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Slide" showMasterSp="0">
  <p:cSld name="8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54;p26" id="207" name="Google Shape;207;p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6251" y="0"/>
            <a:ext cx="12267449" cy="690043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81"/>
          <p:cNvSpPr txBox="1"/>
          <p:nvPr>
            <p:ph type="title"/>
          </p:nvPr>
        </p:nvSpPr>
        <p:spPr>
          <a:xfrm>
            <a:off x="587375" y="457200"/>
            <a:ext cx="6759724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209" name="Google Shape;209;p181"/>
          <p:cNvSpPr txBox="1"/>
          <p:nvPr>
            <p:ph idx="1" type="body"/>
          </p:nvPr>
        </p:nvSpPr>
        <p:spPr>
          <a:xfrm>
            <a:off x="587376" y="1809749"/>
            <a:ext cx="6759724" cy="4438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7;p21" id="210" name="Google Shape;210;p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81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Slide" showMasterSp="0">
  <p:cSld name="9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2"/>
          <p:cNvSpPr/>
          <p:nvPr/>
        </p:nvSpPr>
        <p:spPr>
          <a:xfrm>
            <a:off x="4064000" y="0"/>
            <a:ext cx="8128000" cy="6858000"/>
          </a:xfrm>
          <a:prstGeom prst="rect">
            <a:avLst/>
          </a:prstGeom>
          <a:solidFill>
            <a:srgbClr val="171717">
              <a:alpha val="48235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1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descr="Google Shape;159;p27" id="214" name="Google Shape;214;p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6251" y="0"/>
            <a:ext cx="12267449" cy="690043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82"/>
          <p:cNvSpPr txBox="1"/>
          <p:nvPr>
            <p:ph type="title"/>
          </p:nvPr>
        </p:nvSpPr>
        <p:spPr>
          <a:xfrm>
            <a:off x="587375" y="457200"/>
            <a:ext cx="6759724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Jost"/>
              <a:buNone/>
              <a:defRPr>
                <a:solidFill>
                  <a:srgbClr val="11111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216" name="Google Shape;216;p182"/>
          <p:cNvSpPr txBox="1"/>
          <p:nvPr>
            <p:ph idx="1" type="body"/>
          </p:nvPr>
        </p:nvSpPr>
        <p:spPr>
          <a:xfrm>
            <a:off x="587376" y="1809749"/>
            <a:ext cx="6759724" cy="4438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Jost"/>
              <a:buNone/>
              <a:defRPr>
                <a:solidFill>
                  <a:srgbClr val="11111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Jost"/>
              <a:buNone/>
              <a:defRPr>
                <a:solidFill>
                  <a:srgbClr val="11111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Jost"/>
              <a:buNone/>
              <a:defRPr>
                <a:solidFill>
                  <a:srgbClr val="11111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Jost"/>
              <a:buNone/>
              <a:defRPr>
                <a:solidFill>
                  <a:srgbClr val="11111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Jost"/>
              <a:buNone/>
              <a:defRPr>
                <a:solidFill>
                  <a:srgbClr val="111111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7;p21" id="217" name="Google Shape;217;p1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82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иаграмма_D" showMasterSp="0">
  <p:cSld name="Диаграмма_D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63;p28" id="220" name="Google Shape;220;p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83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222" name="Google Shape;222;p183"/>
          <p:cNvSpPr txBox="1"/>
          <p:nvPr>
            <p:ph idx="1" type="body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223" name="Google Shape;223;p183"/>
          <p:cNvSpPr txBox="1"/>
          <p:nvPr>
            <p:ph idx="2" type="body"/>
          </p:nvPr>
        </p:nvSpPr>
        <p:spPr>
          <a:xfrm>
            <a:off x="4772025" y="5549900"/>
            <a:ext cx="6773863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7;p21" id="224" name="Google Shape;224;p1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83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манда проекта_D" showMasterSp="0">
  <p:cSld name="команда проекта_D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63;p28" id="227" name="Google Shape;227;p1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84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107;p21" id="229" name="Google Shape;229;p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84"/>
          <p:cNvSpPr/>
          <p:nvPr>
            <p:ph idx="2" type="pic"/>
          </p:nvPr>
        </p:nvSpPr>
        <p:spPr>
          <a:xfrm>
            <a:off x="4379914" y="871087"/>
            <a:ext cx="1761004" cy="2969394"/>
          </a:xfrm>
          <a:prstGeom prst="rect">
            <a:avLst/>
          </a:prstGeom>
          <a:noFill/>
          <a:ln>
            <a:noFill/>
          </a:ln>
        </p:spPr>
      </p:sp>
      <p:sp>
        <p:nvSpPr>
          <p:cNvPr id="231" name="Google Shape;231;p184"/>
          <p:cNvSpPr/>
          <p:nvPr>
            <p:ph idx="3" type="pic"/>
          </p:nvPr>
        </p:nvSpPr>
        <p:spPr>
          <a:xfrm>
            <a:off x="6350306" y="871085"/>
            <a:ext cx="1763796" cy="2969395"/>
          </a:xfrm>
          <a:prstGeom prst="rect">
            <a:avLst/>
          </a:prstGeom>
          <a:noFill/>
          <a:ln>
            <a:noFill/>
          </a:ln>
        </p:spPr>
      </p:sp>
      <p:sp>
        <p:nvSpPr>
          <p:cNvPr id="232" name="Google Shape;232;p184"/>
          <p:cNvSpPr/>
          <p:nvPr>
            <p:ph idx="4" type="pic"/>
          </p:nvPr>
        </p:nvSpPr>
        <p:spPr>
          <a:xfrm>
            <a:off x="8319685" y="871084"/>
            <a:ext cx="1763796" cy="2969395"/>
          </a:xfrm>
          <a:prstGeom prst="rect">
            <a:avLst/>
          </a:prstGeom>
          <a:noFill/>
          <a:ln>
            <a:noFill/>
          </a:ln>
        </p:spPr>
      </p:sp>
      <p:sp>
        <p:nvSpPr>
          <p:cNvPr id="233" name="Google Shape;233;p184"/>
          <p:cNvSpPr/>
          <p:nvPr>
            <p:ph idx="5" type="pic"/>
          </p:nvPr>
        </p:nvSpPr>
        <p:spPr>
          <a:xfrm>
            <a:off x="10289068" y="871084"/>
            <a:ext cx="1763796" cy="2969395"/>
          </a:xfrm>
          <a:prstGeom prst="rect">
            <a:avLst/>
          </a:prstGeom>
          <a:noFill/>
          <a:ln>
            <a:noFill/>
          </a:ln>
        </p:spPr>
      </p:sp>
      <p:sp>
        <p:nvSpPr>
          <p:cNvPr id="234" name="Google Shape;234;p184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Оглавление" showMasterSp="0">
  <p:cSld name="4_Оглавление">
    <p:bg>
      <p:bgPr>
        <a:solidFill>
          <a:srgbClr val="1E263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Рисунок 1" id="28" name="Google Shape;28;p1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144071">
            <a:off x="7224500" y="-145157"/>
            <a:ext cx="3026203" cy="302620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58"/>
          <p:cNvSpPr/>
          <p:nvPr/>
        </p:nvSpPr>
        <p:spPr>
          <a:xfrm>
            <a:off x="-215933" y="-2"/>
            <a:ext cx="8406040" cy="6875589"/>
          </a:xfrm>
          <a:custGeom>
            <a:rect b="b" l="l" r="r" t="t"/>
            <a:pathLst>
              <a:path extrusionOk="0" h="21600" w="21600">
                <a:moveTo>
                  <a:pt x="0" y="28"/>
                </a:moveTo>
                <a:lnTo>
                  <a:pt x="19657" y="0"/>
                </a:lnTo>
                <a:lnTo>
                  <a:pt x="21148" y="1934"/>
                </a:lnTo>
                <a:cubicBezTo>
                  <a:pt x="21147" y="5267"/>
                  <a:pt x="21145" y="8600"/>
                  <a:pt x="21143" y="11932"/>
                </a:cubicBezTo>
                <a:lnTo>
                  <a:pt x="19539" y="13949"/>
                </a:lnTo>
                <a:lnTo>
                  <a:pt x="21600" y="21600"/>
                </a:lnTo>
                <a:lnTo>
                  <a:pt x="0" y="21572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0" name="Google Shape;30;p158"/>
          <p:cNvSpPr txBox="1"/>
          <p:nvPr>
            <p:ph idx="1" type="body"/>
          </p:nvPr>
        </p:nvSpPr>
        <p:spPr>
          <a:xfrm>
            <a:off x="499454" y="3765267"/>
            <a:ext cx="6324133" cy="289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Jost"/>
              <a:buNone/>
              <a:defRPr sz="2400">
                <a:solidFill>
                  <a:srgbClr val="11111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Jost"/>
              <a:buNone/>
              <a:defRPr sz="2400">
                <a:solidFill>
                  <a:srgbClr val="11111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Jost"/>
              <a:buNone/>
              <a:defRPr sz="2400">
                <a:solidFill>
                  <a:srgbClr val="11111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Jost"/>
              <a:buNone/>
              <a:defRPr sz="2400">
                <a:solidFill>
                  <a:srgbClr val="11111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Jost"/>
              <a:buNone/>
              <a:defRPr sz="2400">
                <a:solidFill>
                  <a:srgbClr val="111111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31" name="Google Shape;31;p158"/>
          <p:cNvSpPr txBox="1"/>
          <p:nvPr>
            <p:ph type="title"/>
          </p:nvPr>
        </p:nvSpPr>
        <p:spPr>
          <a:xfrm>
            <a:off x="499454" y="2682875"/>
            <a:ext cx="7338260" cy="87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800"/>
              <a:buFont typeface="Jost"/>
              <a:buNone/>
              <a:defRPr b="1" sz="4800">
                <a:solidFill>
                  <a:srgbClr val="11111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107;p21" id="32" name="Google Shape;32;p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Рисунок 8" id="33" name="Google Shape;33;p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386412">
            <a:off x="9219455" y="3874172"/>
            <a:ext cx="3026202" cy="302620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58"/>
          <p:cNvSpPr txBox="1"/>
          <p:nvPr>
            <p:ph idx="12" type="sldNum"/>
          </p:nvPr>
        </p:nvSpPr>
        <p:spPr>
          <a:xfrm>
            <a:off x="8463949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аудитория2_D" showMasterSp="0">
  <p:cSld name="аудитория2_D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63;p28" id="236" name="Google Shape;236;p1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85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107;p21" id="238" name="Google Shape;238;p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85"/>
          <p:cNvSpPr/>
          <p:nvPr>
            <p:ph idx="2" type="pic"/>
          </p:nvPr>
        </p:nvSpPr>
        <p:spPr>
          <a:xfrm>
            <a:off x="5157034" y="1161996"/>
            <a:ext cx="4246794" cy="4322718"/>
          </a:xfrm>
          <a:prstGeom prst="rect">
            <a:avLst/>
          </a:prstGeom>
          <a:noFill/>
          <a:ln>
            <a:noFill/>
          </a:ln>
        </p:spPr>
      </p:sp>
      <p:sp>
        <p:nvSpPr>
          <p:cNvPr id="240" name="Google Shape;240;p185"/>
          <p:cNvSpPr/>
          <p:nvPr>
            <p:ph idx="3" type="pic"/>
          </p:nvPr>
        </p:nvSpPr>
        <p:spPr>
          <a:xfrm>
            <a:off x="9512410" y="1167295"/>
            <a:ext cx="1186079" cy="2156063"/>
          </a:xfrm>
          <a:prstGeom prst="rect">
            <a:avLst/>
          </a:prstGeom>
          <a:noFill/>
          <a:ln>
            <a:noFill/>
          </a:ln>
        </p:spPr>
      </p:sp>
      <p:sp>
        <p:nvSpPr>
          <p:cNvPr id="241" name="Google Shape;241;p185"/>
          <p:cNvSpPr/>
          <p:nvPr>
            <p:ph idx="4" type="pic"/>
          </p:nvPr>
        </p:nvSpPr>
        <p:spPr>
          <a:xfrm>
            <a:off x="9512410" y="3429000"/>
            <a:ext cx="2012452" cy="2048426"/>
          </a:xfrm>
          <a:prstGeom prst="rect">
            <a:avLst/>
          </a:prstGeom>
          <a:noFill/>
          <a:ln>
            <a:noFill/>
          </a:ln>
        </p:spPr>
      </p:sp>
      <p:sp>
        <p:nvSpPr>
          <p:cNvPr id="242" name="Google Shape;242;p185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аудитория3_D" showMasterSp="0">
  <p:cSld name="аудитория3_D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63;p28" id="244" name="Google Shape;244;p1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86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107;p21" id="246" name="Google Shape;246;p1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86"/>
          <p:cNvSpPr/>
          <p:nvPr>
            <p:ph idx="2" type="pic"/>
          </p:nvPr>
        </p:nvSpPr>
        <p:spPr>
          <a:xfrm>
            <a:off x="4649420" y="457201"/>
            <a:ext cx="2184522" cy="2223574"/>
          </a:xfrm>
          <a:prstGeom prst="rect">
            <a:avLst/>
          </a:prstGeom>
          <a:noFill/>
          <a:ln>
            <a:noFill/>
          </a:ln>
        </p:spPr>
      </p:sp>
      <p:sp>
        <p:nvSpPr>
          <p:cNvPr id="248" name="Google Shape;248;p186"/>
          <p:cNvSpPr/>
          <p:nvPr>
            <p:ph idx="3" type="pic"/>
          </p:nvPr>
        </p:nvSpPr>
        <p:spPr>
          <a:xfrm>
            <a:off x="7063757" y="457198"/>
            <a:ext cx="2184522" cy="2223575"/>
          </a:xfrm>
          <a:prstGeom prst="rect">
            <a:avLst/>
          </a:prstGeom>
          <a:noFill/>
          <a:ln>
            <a:noFill/>
          </a:ln>
        </p:spPr>
      </p:sp>
      <p:sp>
        <p:nvSpPr>
          <p:cNvPr id="249" name="Google Shape;249;p186"/>
          <p:cNvSpPr/>
          <p:nvPr>
            <p:ph idx="4" type="pic"/>
          </p:nvPr>
        </p:nvSpPr>
        <p:spPr>
          <a:xfrm>
            <a:off x="9478095" y="457198"/>
            <a:ext cx="2184521" cy="2223575"/>
          </a:xfrm>
          <a:prstGeom prst="rect">
            <a:avLst/>
          </a:prstGeom>
          <a:noFill/>
          <a:ln>
            <a:noFill/>
          </a:ln>
        </p:spPr>
      </p:sp>
      <p:sp>
        <p:nvSpPr>
          <p:cNvPr id="250" name="Google Shape;250;p186"/>
          <p:cNvSpPr/>
          <p:nvPr>
            <p:ph idx="5" type="pic"/>
          </p:nvPr>
        </p:nvSpPr>
        <p:spPr>
          <a:xfrm>
            <a:off x="4649420" y="3699309"/>
            <a:ext cx="2184522" cy="2223576"/>
          </a:xfrm>
          <a:prstGeom prst="rect">
            <a:avLst/>
          </a:prstGeom>
          <a:noFill/>
          <a:ln>
            <a:noFill/>
          </a:ln>
        </p:spPr>
      </p:sp>
      <p:sp>
        <p:nvSpPr>
          <p:cNvPr id="251" name="Google Shape;251;p186"/>
          <p:cNvSpPr/>
          <p:nvPr>
            <p:ph idx="6" type="pic"/>
          </p:nvPr>
        </p:nvSpPr>
        <p:spPr>
          <a:xfrm>
            <a:off x="7063757" y="3699309"/>
            <a:ext cx="2184522" cy="2223576"/>
          </a:xfrm>
          <a:prstGeom prst="rect">
            <a:avLst/>
          </a:prstGeom>
          <a:noFill/>
          <a:ln>
            <a:noFill/>
          </a:ln>
        </p:spPr>
      </p:sp>
      <p:sp>
        <p:nvSpPr>
          <p:cNvPr id="252" name="Google Shape;252;p186"/>
          <p:cNvSpPr/>
          <p:nvPr>
            <p:ph idx="7" type="pic"/>
          </p:nvPr>
        </p:nvSpPr>
        <p:spPr>
          <a:xfrm>
            <a:off x="9478095" y="3699309"/>
            <a:ext cx="2184521" cy="2223576"/>
          </a:xfrm>
          <a:prstGeom prst="rect">
            <a:avLst/>
          </a:prstGeom>
          <a:noFill/>
          <a:ln>
            <a:noFill/>
          </a:ln>
        </p:spPr>
      </p:sp>
      <p:sp>
        <p:nvSpPr>
          <p:cNvPr id="253" name="Google Shape;253;p186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аудитория4_D" showMasterSp="0">
  <p:cSld name="аудитория4_D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63;p28" id="255" name="Google Shape;255;p1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87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107;p21" id="257" name="Google Shape;257;p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87"/>
          <p:cNvSpPr/>
          <p:nvPr>
            <p:ph idx="2" type="pic"/>
          </p:nvPr>
        </p:nvSpPr>
        <p:spPr>
          <a:xfrm>
            <a:off x="5534945" y="1025090"/>
            <a:ext cx="3900683" cy="3970424"/>
          </a:xfrm>
          <a:prstGeom prst="rect">
            <a:avLst/>
          </a:prstGeom>
          <a:noFill/>
          <a:ln>
            <a:noFill/>
          </a:ln>
        </p:spPr>
      </p:sp>
      <p:sp>
        <p:nvSpPr>
          <p:cNvPr id="259" name="Google Shape;259;p187"/>
          <p:cNvSpPr/>
          <p:nvPr>
            <p:ph idx="3" type="pic"/>
          </p:nvPr>
        </p:nvSpPr>
        <p:spPr>
          <a:xfrm>
            <a:off x="7485287" y="3241405"/>
            <a:ext cx="2178185" cy="2217125"/>
          </a:xfrm>
          <a:prstGeom prst="rect">
            <a:avLst/>
          </a:prstGeom>
          <a:noFill/>
          <a:ln>
            <a:noFill/>
          </a:ln>
        </p:spPr>
      </p:sp>
      <p:sp>
        <p:nvSpPr>
          <p:cNvPr id="260" name="Google Shape;260;p187"/>
          <p:cNvSpPr/>
          <p:nvPr>
            <p:ph idx="4" type="pic"/>
          </p:nvPr>
        </p:nvSpPr>
        <p:spPr>
          <a:xfrm>
            <a:off x="9150836" y="2983826"/>
            <a:ext cx="1565139" cy="1593121"/>
          </a:xfrm>
          <a:prstGeom prst="rect">
            <a:avLst/>
          </a:prstGeom>
          <a:noFill/>
          <a:ln>
            <a:noFill/>
          </a:ln>
        </p:spPr>
      </p:sp>
      <p:sp>
        <p:nvSpPr>
          <p:cNvPr id="261" name="Google Shape;261;p187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Диаграмма_D" showMasterSp="0">
  <p:cSld name="1_Диаграмма_D">
    <p:bg>
      <p:bgPr>
        <a:solidFill>
          <a:srgbClr val="121110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69;p29" id="263" name="Google Shape;263;p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88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Jost"/>
              <a:buNone/>
              <a:defRPr>
                <a:solidFill>
                  <a:srgbClr val="11111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265" name="Google Shape;265;p188"/>
          <p:cNvSpPr txBox="1"/>
          <p:nvPr>
            <p:ph idx="1" type="body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Jost"/>
              <a:buNone/>
              <a:defRPr>
                <a:solidFill>
                  <a:srgbClr val="11111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Jost"/>
              <a:buNone/>
              <a:defRPr>
                <a:solidFill>
                  <a:srgbClr val="11111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Jost"/>
              <a:buNone/>
              <a:defRPr>
                <a:solidFill>
                  <a:srgbClr val="11111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Jost"/>
              <a:buNone/>
              <a:defRPr>
                <a:solidFill>
                  <a:srgbClr val="11111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Jost"/>
              <a:buNone/>
              <a:defRPr>
                <a:solidFill>
                  <a:srgbClr val="111111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266" name="Google Shape;266;p188"/>
          <p:cNvSpPr txBox="1"/>
          <p:nvPr>
            <p:ph idx="2" type="body"/>
          </p:nvPr>
        </p:nvSpPr>
        <p:spPr>
          <a:xfrm>
            <a:off x="4772025" y="5549900"/>
            <a:ext cx="6773863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7;p21" id="267" name="Google Shape;267;p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88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Slide" showMasterSp="0">
  <p:cSld name="6_Title Slide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83;p31" id="270" name="Google Shape;270;p1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89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272" name="Google Shape;272;p189"/>
          <p:cNvSpPr txBox="1"/>
          <p:nvPr>
            <p:ph idx="1" type="body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273" name="Google Shape;273;p189"/>
          <p:cNvSpPr txBox="1"/>
          <p:nvPr>
            <p:ph idx="2" type="body"/>
          </p:nvPr>
        </p:nvSpPr>
        <p:spPr>
          <a:xfrm>
            <a:off x="4791075" y="388379"/>
            <a:ext cx="3105150" cy="2926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274" name="Google Shape;274;p189"/>
          <p:cNvSpPr txBox="1"/>
          <p:nvPr>
            <p:ph idx="3" type="body"/>
          </p:nvPr>
        </p:nvSpPr>
        <p:spPr>
          <a:xfrm>
            <a:off x="8108950" y="388379"/>
            <a:ext cx="3105150" cy="2926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275" name="Google Shape;275;p189"/>
          <p:cNvSpPr txBox="1"/>
          <p:nvPr>
            <p:ph idx="4" type="body"/>
          </p:nvPr>
        </p:nvSpPr>
        <p:spPr>
          <a:xfrm>
            <a:off x="4791075" y="3556515"/>
            <a:ext cx="3105150" cy="2926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276" name="Google Shape;276;p189"/>
          <p:cNvSpPr txBox="1"/>
          <p:nvPr>
            <p:ph idx="5" type="body"/>
          </p:nvPr>
        </p:nvSpPr>
        <p:spPr>
          <a:xfrm>
            <a:off x="8108950" y="3556515"/>
            <a:ext cx="3105150" cy="2926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7;p21" id="277" name="Google Shape;277;p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89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 showMasterSp="0">
  <p:cSld name="7_Title Slide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91;p32" id="280" name="Google Shape;280;p1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90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282" name="Google Shape;282;p190"/>
          <p:cNvSpPr txBox="1"/>
          <p:nvPr>
            <p:ph idx="1" type="body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283" name="Google Shape;283;p190"/>
          <p:cNvSpPr txBox="1"/>
          <p:nvPr>
            <p:ph idx="2" type="body"/>
          </p:nvPr>
        </p:nvSpPr>
        <p:spPr>
          <a:xfrm>
            <a:off x="4838700" y="571500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284" name="Google Shape;284;p190"/>
          <p:cNvSpPr txBox="1"/>
          <p:nvPr>
            <p:ph idx="3" type="body"/>
          </p:nvPr>
        </p:nvSpPr>
        <p:spPr>
          <a:xfrm>
            <a:off x="7061200" y="571500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285" name="Google Shape;285;p190"/>
          <p:cNvSpPr txBox="1"/>
          <p:nvPr>
            <p:ph idx="4" type="body"/>
          </p:nvPr>
        </p:nvSpPr>
        <p:spPr>
          <a:xfrm>
            <a:off x="4838700" y="2566988"/>
            <a:ext cx="1879600" cy="173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286" name="Google Shape;286;p190"/>
          <p:cNvSpPr txBox="1"/>
          <p:nvPr>
            <p:ph idx="5" type="body"/>
          </p:nvPr>
        </p:nvSpPr>
        <p:spPr>
          <a:xfrm>
            <a:off x="7061200" y="2566988"/>
            <a:ext cx="1879600" cy="173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287" name="Google Shape;287;p190"/>
          <p:cNvSpPr txBox="1"/>
          <p:nvPr>
            <p:ph idx="6" type="body"/>
          </p:nvPr>
        </p:nvSpPr>
        <p:spPr>
          <a:xfrm>
            <a:off x="4838700" y="4562476"/>
            <a:ext cx="1879600" cy="173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288" name="Google Shape;288;p190"/>
          <p:cNvSpPr txBox="1"/>
          <p:nvPr>
            <p:ph idx="7" type="body"/>
          </p:nvPr>
        </p:nvSpPr>
        <p:spPr>
          <a:xfrm>
            <a:off x="7061200" y="4562476"/>
            <a:ext cx="1879600" cy="173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289" name="Google Shape;289;p190"/>
          <p:cNvSpPr txBox="1"/>
          <p:nvPr>
            <p:ph idx="8" type="body"/>
          </p:nvPr>
        </p:nvSpPr>
        <p:spPr>
          <a:xfrm>
            <a:off x="9283700" y="571500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290" name="Google Shape;290;p190"/>
          <p:cNvSpPr txBox="1"/>
          <p:nvPr>
            <p:ph idx="9" type="body"/>
          </p:nvPr>
        </p:nvSpPr>
        <p:spPr>
          <a:xfrm>
            <a:off x="9283700" y="2566988"/>
            <a:ext cx="1879600" cy="173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291" name="Google Shape;291;p190"/>
          <p:cNvSpPr txBox="1"/>
          <p:nvPr>
            <p:ph idx="13" type="body"/>
          </p:nvPr>
        </p:nvSpPr>
        <p:spPr>
          <a:xfrm>
            <a:off x="9283700" y="4562476"/>
            <a:ext cx="1879600" cy="173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7;p21" id="292" name="Google Shape;292;p1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90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le Slide" showMasterSp="0">
  <p:cSld name="10_Title Slide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204;p33" id="295" name="Google Shape;295;p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91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297" name="Google Shape;297;p191"/>
          <p:cNvSpPr/>
          <p:nvPr/>
        </p:nvSpPr>
        <p:spPr>
          <a:xfrm>
            <a:off x="3928" y="4995726"/>
            <a:ext cx="3588169" cy="1006411"/>
          </a:xfrm>
          <a:prstGeom prst="rect">
            <a:avLst/>
          </a:prstGeom>
          <a:solidFill>
            <a:srgbClr val="CE625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98" name="Google Shape;298;p191"/>
          <p:cNvSpPr/>
          <p:nvPr/>
        </p:nvSpPr>
        <p:spPr>
          <a:xfrm>
            <a:off x="-1273" y="3922702"/>
            <a:ext cx="3567304" cy="1094650"/>
          </a:xfrm>
          <a:prstGeom prst="rect">
            <a:avLst/>
          </a:prstGeom>
          <a:solidFill>
            <a:srgbClr val="EDA83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99" name="Google Shape;299;p191"/>
          <p:cNvSpPr/>
          <p:nvPr/>
        </p:nvSpPr>
        <p:spPr>
          <a:xfrm>
            <a:off x="1" y="2874615"/>
            <a:ext cx="3566026" cy="1076467"/>
          </a:xfrm>
          <a:prstGeom prst="rect">
            <a:avLst/>
          </a:prstGeom>
          <a:solidFill>
            <a:srgbClr val="3CBF9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00" name="Google Shape;300;p191"/>
          <p:cNvSpPr/>
          <p:nvPr/>
        </p:nvSpPr>
        <p:spPr>
          <a:xfrm>
            <a:off x="-12950" y="1844766"/>
            <a:ext cx="4076390" cy="1033177"/>
          </a:xfrm>
          <a:prstGeom prst="rect">
            <a:avLst/>
          </a:prstGeom>
          <a:solidFill>
            <a:srgbClr val="00A8C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01" name="Google Shape;301;p191"/>
          <p:cNvSpPr/>
          <p:nvPr/>
        </p:nvSpPr>
        <p:spPr>
          <a:xfrm>
            <a:off x="2100950" y="5084121"/>
            <a:ext cx="2905711" cy="1075286"/>
          </a:xfrm>
          <a:custGeom>
            <a:rect b="b" l="l" r="r" t="t"/>
            <a:pathLst>
              <a:path extrusionOk="0" h="21600" w="21600">
                <a:moveTo>
                  <a:pt x="0" y="3600"/>
                </a:moveTo>
                <a:cubicBezTo>
                  <a:pt x="0" y="1612"/>
                  <a:pt x="4835" y="0"/>
                  <a:pt x="10800" y="0"/>
                </a:cubicBezTo>
                <a:cubicBezTo>
                  <a:pt x="16765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16765" y="21600"/>
                  <a:pt x="10800" y="21600"/>
                </a:cubicBezTo>
                <a:cubicBezTo>
                  <a:pt x="4835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CE6254"/>
          </a:solidFill>
          <a:ln>
            <a:noFill/>
          </a:ln>
          <a:effectLst>
            <a:outerShdw blurRad="355600" rotWithShape="0" dist="38100">
              <a:srgbClr val="000000">
                <a:alpha val="40000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02" name="Google Shape;302;p191"/>
          <p:cNvSpPr/>
          <p:nvPr/>
        </p:nvSpPr>
        <p:spPr>
          <a:xfrm>
            <a:off x="2095130" y="5084122"/>
            <a:ext cx="2905717" cy="336030"/>
          </a:xfrm>
          <a:prstGeom prst="ellipse">
            <a:avLst/>
          </a:prstGeom>
          <a:solidFill>
            <a:srgbClr val="A33D2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03" name="Google Shape;303;p191"/>
          <p:cNvSpPr/>
          <p:nvPr/>
        </p:nvSpPr>
        <p:spPr>
          <a:xfrm>
            <a:off x="1745287" y="4059108"/>
            <a:ext cx="3608128" cy="1122987"/>
          </a:xfrm>
          <a:custGeom>
            <a:rect b="b" l="l" r="r" t="t"/>
            <a:pathLst>
              <a:path extrusionOk="0" h="21600" w="21600">
                <a:moveTo>
                  <a:pt x="0" y="3600"/>
                </a:moveTo>
                <a:cubicBezTo>
                  <a:pt x="0" y="1612"/>
                  <a:pt x="4835" y="0"/>
                  <a:pt x="10800" y="0"/>
                </a:cubicBezTo>
                <a:cubicBezTo>
                  <a:pt x="16765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16765" y="21600"/>
                  <a:pt x="10800" y="21600"/>
                </a:cubicBezTo>
                <a:cubicBezTo>
                  <a:pt x="4835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EDA83F"/>
          </a:solidFill>
          <a:ln>
            <a:noFill/>
          </a:ln>
          <a:effectLst>
            <a:outerShdw blurRad="406400" rotWithShape="0" dist="38100">
              <a:srgbClr val="000000">
                <a:alpha val="60000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04" name="Google Shape;304;p191"/>
          <p:cNvSpPr/>
          <p:nvPr/>
        </p:nvSpPr>
        <p:spPr>
          <a:xfrm>
            <a:off x="1745287" y="4059108"/>
            <a:ext cx="3608132" cy="354991"/>
          </a:xfrm>
          <a:prstGeom prst="ellipse">
            <a:avLst/>
          </a:prstGeom>
          <a:solidFill>
            <a:srgbClr val="AC6D10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05" name="Google Shape;305;p191"/>
          <p:cNvSpPr txBox="1"/>
          <p:nvPr/>
        </p:nvSpPr>
        <p:spPr>
          <a:xfrm>
            <a:off x="27476" y="1868003"/>
            <a:ext cx="3296281" cy="380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Jost"/>
              <a:buNone/>
            </a:pPr>
            <a:r>
              <a:rPr b="0" i="0" lang="ru-RU" sz="1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ПОТЕНЦИАЛЬНЫЙ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Jost"/>
              <a:buNone/>
            </a:pPr>
            <a:r>
              <a:rPr b="0" i="0" lang="ru-RU" sz="1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СПРОС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91"/>
          <p:cNvSpPr txBox="1"/>
          <p:nvPr/>
        </p:nvSpPr>
        <p:spPr>
          <a:xfrm>
            <a:off x="44450" y="2960815"/>
            <a:ext cx="3296281" cy="380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Jost"/>
              <a:buNone/>
            </a:pPr>
            <a:r>
              <a:rPr b="0" i="0" lang="ru-RU" sz="1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СУЩЕСТВУЮЩИЙ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Jost"/>
              <a:buNone/>
            </a:pPr>
            <a:r>
              <a:rPr b="0" i="0" lang="ru-RU" sz="1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СПРОС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91"/>
          <p:cNvSpPr txBox="1"/>
          <p:nvPr/>
        </p:nvSpPr>
        <p:spPr>
          <a:xfrm>
            <a:off x="58796" y="4013136"/>
            <a:ext cx="3296281" cy="380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Jost"/>
              <a:buNone/>
            </a:pPr>
            <a:r>
              <a:rPr b="0" i="0" lang="ru-RU" sz="1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ТЁПЛЫЙ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Jost"/>
              <a:buNone/>
            </a:pPr>
            <a:r>
              <a:rPr b="0" i="0" lang="ru-RU" sz="1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СПРОС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91"/>
          <p:cNvSpPr txBox="1"/>
          <p:nvPr/>
        </p:nvSpPr>
        <p:spPr>
          <a:xfrm>
            <a:off x="84117" y="5079405"/>
            <a:ext cx="3296281" cy="380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Jost"/>
              <a:buNone/>
            </a:pPr>
            <a:r>
              <a:rPr b="0" i="0" lang="ru-RU" sz="1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ГОРЯЧИЙ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Jost"/>
              <a:buNone/>
            </a:pPr>
            <a:r>
              <a:rPr b="0" i="0" lang="ru-RU" sz="1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СПРОС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91"/>
          <p:cNvSpPr/>
          <p:nvPr/>
        </p:nvSpPr>
        <p:spPr>
          <a:xfrm>
            <a:off x="5452283" y="89230"/>
            <a:ext cx="4104210" cy="177311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0045" y="0"/>
                </a:lnTo>
                <a:lnTo>
                  <a:pt x="21600" y="3600"/>
                </a:lnTo>
                <a:lnTo>
                  <a:pt x="21600" y="21600"/>
                </a:lnTo>
                <a:lnTo>
                  <a:pt x="1555" y="21600"/>
                </a:lnTo>
                <a:lnTo>
                  <a:pt x="0" y="1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28600" rotWithShape="0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10" name="Google Shape;310;p191"/>
          <p:cNvSpPr/>
          <p:nvPr/>
        </p:nvSpPr>
        <p:spPr>
          <a:xfrm>
            <a:off x="7323904" y="1669062"/>
            <a:ext cx="4185704" cy="1698807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0139" y="0"/>
                </a:lnTo>
                <a:lnTo>
                  <a:pt x="21600" y="3600"/>
                </a:lnTo>
                <a:lnTo>
                  <a:pt x="21600" y="21600"/>
                </a:lnTo>
                <a:lnTo>
                  <a:pt x="1461" y="21600"/>
                </a:lnTo>
                <a:lnTo>
                  <a:pt x="0" y="1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28600" rotWithShape="0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11" name="Google Shape;311;p191"/>
          <p:cNvSpPr/>
          <p:nvPr/>
        </p:nvSpPr>
        <p:spPr>
          <a:xfrm>
            <a:off x="5452281" y="93604"/>
            <a:ext cx="158081" cy="687249"/>
          </a:xfrm>
          <a:prstGeom prst="rect">
            <a:avLst/>
          </a:prstGeom>
          <a:solidFill>
            <a:srgbClr val="00A8C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12" name="Google Shape;312;p191"/>
          <p:cNvSpPr/>
          <p:nvPr/>
        </p:nvSpPr>
        <p:spPr>
          <a:xfrm>
            <a:off x="7321015" y="1657405"/>
            <a:ext cx="173694" cy="714915"/>
          </a:xfrm>
          <a:prstGeom prst="rect">
            <a:avLst/>
          </a:prstGeom>
          <a:solidFill>
            <a:srgbClr val="3CBF9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descr="Google Shape;222;p33" id="313" name="Google Shape;313;p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8640" y="4539317"/>
            <a:ext cx="461428" cy="4614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23;p33" id="314" name="Google Shape;314;p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4336" y="5572433"/>
            <a:ext cx="407303" cy="407303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91"/>
          <p:cNvSpPr/>
          <p:nvPr/>
        </p:nvSpPr>
        <p:spPr>
          <a:xfrm>
            <a:off x="7450432" y="4908486"/>
            <a:ext cx="4059176" cy="17905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0012" y="0"/>
                </a:lnTo>
                <a:lnTo>
                  <a:pt x="21600" y="3600"/>
                </a:lnTo>
                <a:lnTo>
                  <a:pt x="21600" y="21600"/>
                </a:lnTo>
                <a:lnTo>
                  <a:pt x="1588" y="21600"/>
                </a:lnTo>
                <a:lnTo>
                  <a:pt x="0" y="1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28600" rotWithShape="0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16" name="Google Shape;316;p191"/>
          <p:cNvSpPr/>
          <p:nvPr/>
        </p:nvSpPr>
        <p:spPr>
          <a:xfrm>
            <a:off x="5953076" y="3251150"/>
            <a:ext cx="4137151" cy="191341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935" y="0"/>
                </a:lnTo>
                <a:lnTo>
                  <a:pt x="21600" y="3600"/>
                </a:lnTo>
                <a:lnTo>
                  <a:pt x="21600" y="21600"/>
                </a:lnTo>
                <a:lnTo>
                  <a:pt x="1665" y="21600"/>
                </a:lnTo>
                <a:lnTo>
                  <a:pt x="0" y="1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28600" rotWithShape="0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17" name="Google Shape;317;p191"/>
          <p:cNvSpPr/>
          <p:nvPr/>
        </p:nvSpPr>
        <p:spPr>
          <a:xfrm>
            <a:off x="5952118" y="3248879"/>
            <a:ext cx="124837" cy="643699"/>
          </a:xfrm>
          <a:prstGeom prst="rect">
            <a:avLst/>
          </a:prstGeom>
          <a:solidFill>
            <a:srgbClr val="EDA83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18" name="Google Shape;318;p191"/>
          <p:cNvSpPr/>
          <p:nvPr/>
        </p:nvSpPr>
        <p:spPr>
          <a:xfrm>
            <a:off x="1474029" y="2961325"/>
            <a:ext cx="4207791" cy="1173755"/>
          </a:xfrm>
          <a:custGeom>
            <a:rect b="b" l="l" r="r" t="t"/>
            <a:pathLst>
              <a:path extrusionOk="0" h="21600" w="21600">
                <a:moveTo>
                  <a:pt x="0" y="3600"/>
                </a:moveTo>
                <a:cubicBezTo>
                  <a:pt x="0" y="1612"/>
                  <a:pt x="4835" y="0"/>
                  <a:pt x="10800" y="0"/>
                </a:cubicBezTo>
                <a:cubicBezTo>
                  <a:pt x="16765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16765" y="21600"/>
                  <a:pt x="10800" y="21600"/>
                </a:cubicBezTo>
                <a:cubicBezTo>
                  <a:pt x="4835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3CBF98"/>
          </a:solidFill>
          <a:ln>
            <a:noFill/>
          </a:ln>
          <a:effectLst>
            <a:outerShdw blurRad="368300" rotWithShape="0" dist="38100">
              <a:srgbClr val="000000">
                <a:alpha val="40000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19" name="Google Shape;319;p191"/>
          <p:cNvSpPr/>
          <p:nvPr/>
        </p:nvSpPr>
        <p:spPr>
          <a:xfrm>
            <a:off x="1480954" y="2961325"/>
            <a:ext cx="4207794" cy="345565"/>
          </a:xfrm>
          <a:prstGeom prst="ellipse">
            <a:avLst/>
          </a:prstGeom>
          <a:solidFill>
            <a:srgbClr val="2A866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descr="Google Shape;229;p33" id="320" name="Google Shape;320;p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61687" y="3472631"/>
            <a:ext cx="432477" cy="432477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91"/>
          <p:cNvSpPr/>
          <p:nvPr/>
        </p:nvSpPr>
        <p:spPr>
          <a:xfrm>
            <a:off x="1135782" y="1854655"/>
            <a:ext cx="4949743" cy="1217745"/>
          </a:xfrm>
          <a:custGeom>
            <a:rect b="b" l="l" r="r" t="t"/>
            <a:pathLst>
              <a:path extrusionOk="0" h="21600" w="21600">
                <a:moveTo>
                  <a:pt x="0" y="3600"/>
                </a:moveTo>
                <a:cubicBezTo>
                  <a:pt x="0" y="1612"/>
                  <a:pt x="4835" y="0"/>
                  <a:pt x="10800" y="0"/>
                </a:cubicBezTo>
                <a:cubicBezTo>
                  <a:pt x="16765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16765" y="21600"/>
                  <a:pt x="10800" y="21600"/>
                </a:cubicBezTo>
                <a:cubicBezTo>
                  <a:pt x="4835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00A8C1"/>
          </a:solidFill>
          <a:ln>
            <a:noFill/>
          </a:ln>
          <a:effectLst>
            <a:outerShdw blurRad="355600" rotWithShape="0" dir="189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22" name="Google Shape;322;p191"/>
          <p:cNvSpPr/>
          <p:nvPr/>
        </p:nvSpPr>
        <p:spPr>
          <a:xfrm>
            <a:off x="1135780" y="1844767"/>
            <a:ext cx="4928732" cy="387543"/>
          </a:xfrm>
          <a:prstGeom prst="ellipse">
            <a:avLst/>
          </a:prstGeom>
          <a:solidFill>
            <a:srgbClr val="004C5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descr="Google Shape;232;p33" id="323" name="Google Shape;323;p1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96891" y="2404658"/>
            <a:ext cx="427524" cy="427524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91"/>
          <p:cNvSpPr/>
          <p:nvPr/>
        </p:nvSpPr>
        <p:spPr>
          <a:xfrm>
            <a:off x="7453141" y="5621763"/>
            <a:ext cx="130282" cy="643699"/>
          </a:xfrm>
          <a:prstGeom prst="rect">
            <a:avLst/>
          </a:prstGeom>
          <a:solidFill>
            <a:srgbClr val="CE625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descr="Google Shape;107;p21" id="325" name="Google Shape;325;p19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91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Последний слайд" showMasterSp="0">
  <p:cSld name="2_Последний слайд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235;p34" id="328" name="Google Shape;328;p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92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330" name="Google Shape;330;p192"/>
          <p:cNvSpPr txBox="1"/>
          <p:nvPr>
            <p:ph idx="1" type="body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7;p21" id="331" name="Google Shape;331;p1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92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Последний слайд" showMasterSp="0">
  <p:cSld name="6_Последний слайд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239;p35" id="334" name="Google Shape;334;p1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93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336" name="Google Shape;336;p193"/>
          <p:cNvSpPr txBox="1"/>
          <p:nvPr>
            <p:ph idx="1" type="body"/>
          </p:nvPr>
        </p:nvSpPr>
        <p:spPr>
          <a:xfrm>
            <a:off x="587376" y="2997200"/>
            <a:ext cx="304165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7;p21" id="337" name="Google Shape;337;p1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93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 showMasterSp="0">
  <p:cSld name="3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243;p36" id="340" name="Google Shape;340;p1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94"/>
          <p:cNvSpPr txBox="1"/>
          <p:nvPr>
            <p:ph idx="1" type="body"/>
          </p:nvPr>
        </p:nvSpPr>
        <p:spPr>
          <a:xfrm>
            <a:off x="499454" y="3765267"/>
            <a:ext cx="7628546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t"/>
              <a:buNone/>
              <a:defRPr sz="2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t"/>
              <a:buNone/>
              <a:defRPr sz="2400"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t"/>
              <a:buNone/>
              <a:defRPr sz="2400"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t"/>
              <a:buNone/>
              <a:defRPr sz="2400"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t"/>
              <a:buNone/>
              <a:defRPr sz="2400">
                <a:solidFill>
                  <a:srgbClr val="FFFFFF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342" name="Google Shape;342;p194"/>
          <p:cNvSpPr txBox="1"/>
          <p:nvPr>
            <p:ph type="title"/>
          </p:nvPr>
        </p:nvSpPr>
        <p:spPr>
          <a:xfrm>
            <a:off x="499454" y="2682875"/>
            <a:ext cx="7628546" cy="87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Jost"/>
              <a:buNone/>
              <a:defRPr b="1" sz="48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107;p21" id="343" name="Google Shape;343;p1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94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Пользовательский макет" showMasterSp="0">
  <p:cSld name="13_Пользовательский макет">
    <p:bg>
      <p:bgPr>
        <a:solidFill>
          <a:srgbClr val="171717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25;p9" id="36" name="Google Shape;36;p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6;p9" id="37" name="Google Shape;37;p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5575" y="2600325"/>
            <a:ext cx="68008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07;p21" id="38" name="Google Shape;38;p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59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Оглавление" showMasterSp="0">
  <p:cSld name="3_Оглавление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9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1717">
              <a:alpha val="48235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1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47" name="Google Shape;347;p195"/>
          <p:cNvSpPr/>
          <p:nvPr/>
        </p:nvSpPr>
        <p:spPr>
          <a:xfrm>
            <a:off x="-215933" y="-2"/>
            <a:ext cx="8406040" cy="6875590"/>
          </a:xfrm>
          <a:custGeom>
            <a:rect b="b" l="l" r="r" t="t"/>
            <a:pathLst>
              <a:path extrusionOk="0" h="21600" w="21600">
                <a:moveTo>
                  <a:pt x="0" y="28"/>
                </a:moveTo>
                <a:lnTo>
                  <a:pt x="19657" y="0"/>
                </a:lnTo>
                <a:lnTo>
                  <a:pt x="21148" y="1934"/>
                </a:lnTo>
                <a:cubicBezTo>
                  <a:pt x="21147" y="5267"/>
                  <a:pt x="21145" y="8600"/>
                  <a:pt x="21143" y="11932"/>
                </a:cubicBezTo>
                <a:lnTo>
                  <a:pt x="19539" y="13949"/>
                </a:lnTo>
                <a:lnTo>
                  <a:pt x="21600" y="21600"/>
                </a:lnTo>
                <a:lnTo>
                  <a:pt x="0" y="21572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48" name="Google Shape;348;p195"/>
          <p:cNvSpPr txBox="1"/>
          <p:nvPr>
            <p:ph idx="1" type="body"/>
          </p:nvPr>
        </p:nvSpPr>
        <p:spPr>
          <a:xfrm>
            <a:off x="499454" y="3765267"/>
            <a:ext cx="6324133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Jost"/>
              <a:buNone/>
              <a:defRPr sz="2400">
                <a:solidFill>
                  <a:srgbClr val="11111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Jost"/>
              <a:buNone/>
              <a:defRPr sz="2400">
                <a:solidFill>
                  <a:srgbClr val="11111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Jost"/>
              <a:buNone/>
              <a:defRPr sz="2400">
                <a:solidFill>
                  <a:srgbClr val="11111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Jost"/>
              <a:buNone/>
              <a:defRPr sz="2400">
                <a:solidFill>
                  <a:srgbClr val="11111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Jost"/>
              <a:buNone/>
              <a:defRPr sz="2400">
                <a:solidFill>
                  <a:srgbClr val="111111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349" name="Google Shape;349;p195"/>
          <p:cNvSpPr txBox="1"/>
          <p:nvPr>
            <p:ph type="title"/>
          </p:nvPr>
        </p:nvSpPr>
        <p:spPr>
          <a:xfrm>
            <a:off x="499454" y="2682875"/>
            <a:ext cx="7338260" cy="87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800"/>
              <a:buFont typeface="Jost"/>
              <a:buNone/>
              <a:defRPr b="1" sz="4800">
                <a:solidFill>
                  <a:srgbClr val="11111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107;p21" id="350" name="Google Shape;350;p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95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Пользовательский макет" showMasterSp="0">
  <p:cSld name="1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96"/>
          <p:cNvSpPr/>
          <p:nvPr/>
        </p:nvSpPr>
        <p:spPr>
          <a:xfrm>
            <a:off x="-215933" y="-2"/>
            <a:ext cx="8406040" cy="6875590"/>
          </a:xfrm>
          <a:custGeom>
            <a:rect b="b" l="l" r="r" t="t"/>
            <a:pathLst>
              <a:path extrusionOk="0" h="21600" w="21600">
                <a:moveTo>
                  <a:pt x="0" y="28"/>
                </a:moveTo>
                <a:lnTo>
                  <a:pt x="19657" y="0"/>
                </a:lnTo>
                <a:lnTo>
                  <a:pt x="21148" y="1934"/>
                </a:lnTo>
                <a:cubicBezTo>
                  <a:pt x="21147" y="5267"/>
                  <a:pt x="21145" y="8600"/>
                  <a:pt x="21143" y="11932"/>
                </a:cubicBezTo>
                <a:lnTo>
                  <a:pt x="19539" y="13949"/>
                </a:lnTo>
                <a:lnTo>
                  <a:pt x="21600" y="21600"/>
                </a:lnTo>
                <a:lnTo>
                  <a:pt x="0" y="21572"/>
                </a:lnTo>
                <a:lnTo>
                  <a:pt x="0" y="28"/>
                </a:lnTo>
                <a:close/>
              </a:path>
            </a:pathLst>
          </a:custGeom>
          <a:solidFill>
            <a:srgbClr val="121110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54" name="Google Shape;354;p196"/>
          <p:cNvSpPr txBox="1"/>
          <p:nvPr>
            <p:ph type="title"/>
          </p:nvPr>
        </p:nvSpPr>
        <p:spPr>
          <a:xfrm>
            <a:off x="587375" y="457200"/>
            <a:ext cx="626571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355" name="Google Shape;355;p196"/>
          <p:cNvSpPr txBox="1"/>
          <p:nvPr>
            <p:ph idx="1" type="body"/>
          </p:nvPr>
        </p:nvSpPr>
        <p:spPr>
          <a:xfrm>
            <a:off x="587376" y="1809749"/>
            <a:ext cx="6265708" cy="4438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7;p21" id="356" name="Google Shape;356;p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96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 showMasterSp="0">
  <p:cSld name="Пользовательский макет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265;p41" id="359" name="Google Shape;359;p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97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361" name="Google Shape;361;p197"/>
          <p:cNvSpPr txBox="1"/>
          <p:nvPr>
            <p:ph idx="1" type="body"/>
          </p:nvPr>
        </p:nvSpPr>
        <p:spPr>
          <a:xfrm>
            <a:off x="587376" y="2997200"/>
            <a:ext cx="2509786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362" name="Google Shape;362;p197"/>
          <p:cNvSpPr txBox="1"/>
          <p:nvPr>
            <p:ph idx="2" type="body"/>
          </p:nvPr>
        </p:nvSpPr>
        <p:spPr>
          <a:xfrm>
            <a:off x="4772025" y="5549900"/>
            <a:ext cx="6773863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7;p21" id="363" name="Google Shape;363;p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97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мпанда проекта-R" showMasterSp="0">
  <p:cSld name="компанда проекта-R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265;p41" id="366" name="Google Shape;366;p1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198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107;p21" id="368" name="Google Shape;368;p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198"/>
          <p:cNvSpPr/>
          <p:nvPr>
            <p:ph idx="2" type="pic"/>
          </p:nvPr>
        </p:nvSpPr>
        <p:spPr>
          <a:xfrm>
            <a:off x="4379914" y="871087"/>
            <a:ext cx="1761004" cy="2969394"/>
          </a:xfrm>
          <a:prstGeom prst="rect">
            <a:avLst/>
          </a:prstGeom>
          <a:noFill/>
          <a:ln>
            <a:noFill/>
          </a:ln>
        </p:spPr>
      </p:sp>
      <p:sp>
        <p:nvSpPr>
          <p:cNvPr id="370" name="Google Shape;370;p198"/>
          <p:cNvSpPr/>
          <p:nvPr>
            <p:ph idx="3" type="pic"/>
          </p:nvPr>
        </p:nvSpPr>
        <p:spPr>
          <a:xfrm>
            <a:off x="6350306" y="871085"/>
            <a:ext cx="1763796" cy="2969395"/>
          </a:xfrm>
          <a:prstGeom prst="rect">
            <a:avLst/>
          </a:prstGeom>
          <a:noFill/>
          <a:ln>
            <a:noFill/>
          </a:ln>
        </p:spPr>
      </p:sp>
      <p:sp>
        <p:nvSpPr>
          <p:cNvPr id="371" name="Google Shape;371;p198"/>
          <p:cNvSpPr/>
          <p:nvPr>
            <p:ph idx="4" type="pic"/>
          </p:nvPr>
        </p:nvSpPr>
        <p:spPr>
          <a:xfrm>
            <a:off x="8319685" y="871084"/>
            <a:ext cx="1763796" cy="2969395"/>
          </a:xfrm>
          <a:prstGeom prst="rect">
            <a:avLst/>
          </a:prstGeom>
          <a:noFill/>
          <a:ln>
            <a:noFill/>
          </a:ln>
        </p:spPr>
      </p:sp>
      <p:sp>
        <p:nvSpPr>
          <p:cNvPr id="372" name="Google Shape;372;p198"/>
          <p:cNvSpPr/>
          <p:nvPr>
            <p:ph idx="5" type="pic"/>
          </p:nvPr>
        </p:nvSpPr>
        <p:spPr>
          <a:xfrm>
            <a:off x="10289068" y="871084"/>
            <a:ext cx="1763796" cy="2969395"/>
          </a:xfrm>
          <a:prstGeom prst="rect">
            <a:avLst/>
          </a:prstGeom>
          <a:noFill/>
          <a:ln>
            <a:noFill/>
          </a:ln>
        </p:spPr>
      </p:sp>
      <p:sp>
        <p:nvSpPr>
          <p:cNvPr id="373" name="Google Shape;373;p198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аудитория1-r" showMasterSp="0">
  <p:cSld name="аудитория1-r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265;p41" id="375" name="Google Shape;375;p1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99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107;p21" id="377" name="Google Shape;377;p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199"/>
          <p:cNvSpPr/>
          <p:nvPr>
            <p:ph idx="2" type="pic"/>
          </p:nvPr>
        </p:nvSpPr>
        <p:spPr>
          <a:xfrm>
            <a:off x="4649422" y="457201"/>
            <a:ext cx="2184520" cy="2223574"/>
          </a:xfrm>
          <a:prstGeom prst="rect">
            <a:avLst/>
          </a:prstGeom>
          <a:noFill/>
          <a:ln>
            <a:noFill/>
          </a:ln>
        </p:spPr>
      </p:sp>
      <p:sp>
        <p:nvSpPr>
          <p:cNvPr id="379" name="Google Shape;379;p199"/>
          <p:cNvSpPr/>
          <p:nvPr>
            <p:ph idx="3" type="pic"/>
          </p:nvPr>
        </p:nvSpPr>
        <p:spPr>
          <a:xfrm>
            <a:off x="7063757" y="457200"/>
            <a:ext cx="2184522" cy="2223573"/>
          </a:xfrm>
          <a:prstGeom prst="rect">
            <a:avLst/>
          </a:prstGeom>
          <a:noFill/>
          <a:ln>
            <a:noFill/>
          </a:ln>
        </p:spPr>
      </p:sp>
      <p:sp>
        <p:nvSpPr>
          <p:cNvPr id="380" name="Google Shape;380;p199"/>
          <p:cNvSpPr/>
          <p:nvPr>
            <p:ph idx="4" type="pic"/>
          </p:nvPr>
        </p:nvSpPr>
        <p:spPr>
          <a:xfrm>
            <a:off x="9478095" y="457200"/>
            <a:ext cx="2184521" cy="2223573"/>
          </a:xfrm>
          <a:prstGeom prst="rect">
            <a:avLst/>
          </a:prstGeom>
          <a:noFill/>
          <a:ln>
            <a:noFill/>
          </a:ln>
        </p:spPr>
      </p:sp>
      <p:sp>
        <p:nvSpPr>
          <p:cNvPr id="381" name="Google Shape;381;p199"/>
          <p:cNvSpPr/>
          <p:nvPr>
            <p:ph idx="5" type="pic"/>
          </p:nvPr>
        </p:nvSpPr>
        <p:spPr>
          <a:xfrm>
            <a:off x="4649422" y="3699309"/>
            <a:ext cx="2184520" cy="2223576"/>
          </a:xfrm>
          <a:prstGeom prst="rect">
            <a:avLst/>
          </a:prstGeom>
          <a:noFill/>
          <a:ln>
            <a:noFill/>
          </a:ln>
        </p:spPr>
      </p:sp>
      <p:sp>
        <p:nvSpPr>
          <p:cNvPr id="382" name="Google Shape;382;p199"/>
          <p:cNvSpPr/>
          <p:nvPr>
            <p:ph idx="6" type="pic"/>
          </p:nvPr>
        </p:nvSpPr>
        <p:spPr>
          <a:xfrm>
            <a:off x="7063757" y="3699309"/>
            <a:ext cx="2184522" cy="2223576"/>
          </a:xfrm>
          <a:prstGeom prst="rect">
            <a:avLst/>
          </a:prstGeom>
          <a:noFill/>
          <a:ln>
            <a:noFill/>
          </a:ln>
        </p:spPr>
      </p:sp>
      <p:sp>
        <p:nvSpPr>
          <p:cNvPr id="383" name="Google Shape;383;p199"/>
          <p:cNvSpPr/>
          <p:nvPr>
            <p:ph idx="7" type="pic"/>
          </p:nvPr>
        </p:nvSpPr>
        <p:spPr>
          <a:xfrm>
            <a:off x="9478095" y="3699309"/>
            <a:ext cx="2184521" cy="2223576"/>
          </a:xfrm>
          <a:prstGeom prst="rect">
            <a:avLst/>
          </a:prstGeom>
          <a:noFill/>
          <a:ln>
            <a:noFill/>
          </a:ln>
        </p:spPr>
      </p:sp>
      <p:sp>
        <p:nvSpPr>
          <p:cNvPr id="384" name="Google Shape;384;p199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аудитория2-R" showMasterSp="0">
  <p:cSld name="аудитория2-R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265;p41" id="386" name="Google Shape;386;p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200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107;p21" id="388" name="Google Shape;388;p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00"/>
          <p:cNvSpPr/>
          <p:nvPr>
            <p:ph idx="2" type="pic"/>
          </p:nvPr>
        </p:nvSpPr>
        <p:spPr>
          <a:xfrm>
            <a:off x="5157034" y="1161996"/>
            <a:ext cx="4246794" cy="4322718"/>
          </a:xfrm>
          <a:prstGeom prst="rect">
            <a:avLst/>
          </a:prstGeom>
          <a:noFill/>
          <a:ln>
            <a:noFill/>
          </a:ln>
        </p:spPr>
      </p:sp>
      <p:sp>
        <p:nvSpPr>
          <p:cNvPr id="390" name="Google Shape;390;p200"/>
          <p:cNvSpPr/>
          <p:nvPr>
            <p:ph idx="3" type="pic"/>
          </p:nvPr>
        </p:nvSpPr>
        <p:spPr>
          <a:xfrm>
            <a:off x="9512410" y="1167295"/>
            <a:ext cx="1186079" cy="2156063"/>
          </a:xfrm>
          <a:prstGeom prst="rect">
            <a:avLst/>
          </a:prstGeom>
          <a:noFill/>
          <a:ln>
            <a:noFill/>
          </a:ln>
        </p:spPr>
      </p:sp>
      <p:sp>
        <p:nvSpPr>
          <p:cNvPr id="391" name="Google Shape;391;p200"/>
          <p:cNvSpPr/>
          <p:nvPr>
            <p:ph idx="4" type="pic"/>
          </p:nvPr>
        </p:nvSpPr>
        <p:spPr>
          <a:xfrm>
            <a:off x="9512410" y="3429000"/>
            <a:ext cx="2012452" cy="2048426"/>
          </a:xfrm>
          <a:prstGeom prst="rect">
            <a:avLst/>
          </a:prstGeom>
          <a:noFill/>
          <a:ln>
            <a:noFill/>
          </a:ln>
        </p:spPr>
      </p:sp>
      <p:sp>
        <p:nvSpPr>
          <p:cNvPr id="392" name="Google Shape;392;p200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аудитория3-R" showMasterSp="0">
  <p:cSld name="аудитория3-R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265;p41" id="394" name="Google Shape;394;p2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201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107;p21" id="396" name="Google Shape;396;p2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201"/>
          <p:cNvSpPr/>
          <p:nvPr>
            <p:ph idx="2" type="pic"/>
          </p:nvPr>
        </p:nvSpPr>
        <p:spPr>
          <a:xfrm>
            <a:off x="4649420" y="457201"/>
            <a:ext cx="2184522" cy="2223574"/>
          </a:xfrm>
          <a:prstGeom prst="rect">
            <a:avLst/>
          </a:prstGeom>
          <a:noFill/>
          <a:ln>
            <a:noFill/>
          </a:ln>
        </p:spPr>
      </p:sp>
      <p:sp>
        <p:nvSpPr>
          <p:cNvPr id="398" name="Google Shape;398;p201"/>
          <p:cNvSpPr/>
          <p:nvPr>
            <p:ph idx="3" type="pic"/>
          </p:nvPr>
        </p:nvSpPr>
        <p:spPr>
          <a:xfrm>
            <a:off x="7063757" y="457198"/>
            <a:ext cx="2184522" cy="2223575"/>
          </a:xfrm>
          <a:prstGeom prst="rect">
            <a:avLst/>
          </a:prstGeom>
          <a:noFill/>
          <a:ln>
            <a:noFill/>
          </a:ln>
        </p:spPr>
      </p:sp>
      <p:sp>
        <p:nvSpPr>
          <p:cNvPr id="399" name="Google Shape;399;p201"/>
          <p:cNvSpPr/>
          <p:nvPr>
            <p:ph idx="4" type="pic"/>
          </p:nvPr>
        </p:nvSpPr>
        <p:spPr>
          <a:xfrm>
            <a:off x="9478095" y="457198"/>
            <a:ext cx="2184521" cy="2223575"/>
          </a:xfrm>
          <a:prstGeom prst="rect">
            <a:avLst/>
          </a:prstGeom>
          <a:noFill/>
          <a:ln>
            <a:noFill/>
          </a:ln>
        </p:spPr>
      </p:sp>
      <p:sp>
        <p:nvSpPr>
          <p:cNvPr id="400" name="Google Shape;400;p201"/>
          <p:cNvSpPr/>
          <p:nvPr>
            <p:ph idx="5" type="pic"/>
          </p:nvPr>
        </p:nvSpPr>
        <p:spPr>
          <a:xfrm>
            <a:off x="4649420" y="3699309"/>
            <a:ext cx="2184522" cy="2223576"/>
          </a:xfrm>
          <a:prstGeom prst="rect">
            <a:avLst/>
          </a:prstGeom>
          <a:noFill/>
          <a:ln>
            <a:noFill/>
          </a:ln>
        </p:spPr>
      </p:sp>
      <p:sp>
        <p:nvSpPr>
          <p:cNvPr id="401" name="Google Shape;401;p201"/>
          <p:cNvSpPr/>
          <p:nvPr>
            <p:ph idx="6" type="pic"/>
          </p:nvPr>
        </p:nvSpPr>
        <p:spPr>
          <a:xfrm>
            <a:off x="7063757" y="3699309"/>
            <a:ext cx="2184522" cy="2223576"/>
          </a:xfrm>
          <a:prstGeom prst="rect">
            <a:avLst/>
          </a:prstGeom>
          <a:noFill/>
          <a:ln>
            <a:noFill/>
          </a:ln>
        </p:spPr>
      </p:sp>
      <p:sp>
        <p:nvSpPr>
          <p:cNvPr id="402" name="Google Shape;402;p201"/>
          <p:cNvSpPr/>
          <p:nvPr>
            <p:ph idx="7" type="pic"/>
          </p:nvPr>
        </p:nvSpPr>
        <p:spPr>
          <a:xfrm>
            <a:off x="9478095" y="3699309"/>
            <a:ext cx="2184521" cy="2223576"/>
          </a:xfrm>
          <a:prstGeom prst="rect">
            <a:avLst/>
          </a:prstGeom>
          <a:noFill/>
          <a:ln>
            <a:noFill/>
          </a:ln>
        </p:spPr>
      </p:sp>
      <p:sp>
        <p:nvSpPr>
          <p:cNvPr id="403" name="Google Shape;403;p201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аудитория4-R" showMasterSp="0">
  <p:cSld name="аудитория4-R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265;p41" id="405" name="Google Shape;405;p2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202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107;p21" id="407" name="Google Shape;407;p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202"/>
          <p:cNvSpPr/>
          <p:nvPr>
            <p:ph idx="2" type="pic"/>
          </p:nvPr>
        </p:nvSpPr>
        <p:spPr>
          <a:xfrm>
            <a:off x="5534945" y="1025090"/>
            <a:ext cx="3900683" cy="3970424"/>
          </a:xfrm>
          <a:prstGeom prst="rect">
            <a:avLst/>
          </a:prstGeom>
          <a:noFill/>
          <a:ln>
            <a:noFill/>
          </a:ln>
        </p:spPr>
      </p:sp>
      <p:sp>
        <p:nvSpPr>
          <p:cNvPr id="409" name="Google Shape;409;p202"/>
          <p:cNvSpPr/>
          <p:nvPr>
            <p:ph idx="3" type="pic"/>
          </p:nvPr>
        </p:nvSpPr>
        <p:spPr>
          <a:xfrm>
            <a:off x="7485287" y="3241405"/>
            <a:ext cx="2178185" cy="2217125"/>
          </a:xfrm>
          <a:prstGeom prst="rect">
            <a:avLst/>
          </a:prstGeom>
          <a:noFill/>
          <a:ln>
            <a:noFill/>
          </a:ln>
        </p:spPr>
      </p:sp>
      <p:sp>
        <p:nvSpPr>
          <p:cNvPr id="410" name="Google Shape;410;p202"/>
          <p:cNvSpPr/>
          <p:nvPr>
            <p:ph idx="4" type="pic"/>
          </p:nvPr>
        </p:nvSpPr>
        <p:spPr>
          <a:xfrm>
            <a:off x="9150836" y="2983826"/>
            <a:ext cx="1565139" cy="1593121"/>
          </a:xfrm>
          <a:prstGeom prst="rect">
            <a:avLst/>
          </a:prstGeom>
          <a:noFill/>
          <a:ln>
            <a:noFill/>
          </a:ln>
        </p:spPr>
      </p:sp>
      <p:sp>
        <p:nvSpPr>
          <p:cNvPr id="411" name="Google Shape;411;p202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Пользовательский макет" showMasterSp="0">
  <p:cSld name="15_Пользовательский макет">
    <p:bg>
      <p:bgPr>
        <a:solidFill>
          <a:srgbClr val="111111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271;p42" id="413" name="Google Shape;413;p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203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1110"/>
              </a:buClr>
              <a:buSzPts val="2800"/>
              <a:buFont typeface="Jost"/>
              <a:buNone/>
              <a:defRPr>
                <a:solidFill>
                  <a:srgbClr val="12111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415" name="Google Shape;415;p203"/>
          <p:cNvSpPr txBox="1"/>
          <p:nvPr>
            <p:ph idx="1" type="body"/>
          </p:nvPr>
        </p:nvSpPr>
        <p:spPr>
          <a:xfrm>
            <a:off x="587376" y="2997200"/>
            <a:ext cx="2509786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1110"/>
              </a:buClr>
              <a:buSzPts val="1600"/>
              <a:buFont typeface="Jost"/>
              <a:buNone/>
              <a:defRPr>
                <a:solidFill>
                  <a:srgbClr val="121110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1110"/>
              </a:buClr>
              <a:buSzPts val="1600"/>
              <a:buFont typeface="Jost"/>
              <a:buNone/>
              <a:defRPr>
                <a:solidFill>
                  <a:srgbClr val="12111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1110"/>
              </a:buClr>
              <a:buSzPts val="1600"/>
              <a:buFont typeface="Jost"/>
              <a:buNone/>
              <a:defRPr>
                <a:solidFill>
                  <a:srgbClr val="12111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1110"/>
              </a:buClr>
              <a:buSzPts val="1600"/>
              <a:buFont typeface="Jost"/>
              <a:buNone/>
              <a:defRPr>
                <a:solidFill>
                  <a:srgbClr val="12111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1110"/>
              </a:buClr>
              <a:buSzPts val="1600"/>
              <a:buFont typeface="Jost"/>
              <a:buNone/>
              <a:defRPr>
                <a:solidFill>
                  <a:srgbClr val="121110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416" name="Google Shape;416;p203"/>
          <p:cNvSpPr txBox="1"/>
          <p:nvPr>
            <p:ph idx="2" type="body"/>
          </p:nvPr>
        </p:nvSpPr>
        <p:spPr>
          <a:xfrm>
            <a:off x="4772025" y="5549900"/>
            <a:ext cx="6773863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7;p21" id="417" name="Google Shape;417;p2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203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Пользовательский макет" showMasterSp="0">
  <p:cSld name="9_Пользовательский макет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277;p43" id="420" name="Google Shape;420;p2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04"/>
          <p:cNvSpPr txBox="1"/>
          <p:nvPr>
            <p:ph idx="1" type="body"/>
          </p:nvPr>
        </p:nvSpPr>
        <p:spPr>
          <a:xfrm>
            <a:off x="4483100" y="5461000"/>
            <a:ext cx="34671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1pPr>
            <a:lvl2pPr indent="-330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2pPr>
            <a:lvl3pPr indent="-330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3pPr>
            <a:lvl4pPr indent="-330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422" name="Google Shape;422;p204"/>
          <p:cNvSpPr txBox="1"/>
          <p:nvPr>
            <p:ph idx="2" type="body"/>
          </p:nvPr>
        </p:nvSpPr>
        <p:spPr>
          <a:xfrm>
            <a:off x="8366125" y="5461000"/>
            <a:ext cx="34671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423" name="Google Shape;423;p204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424" name="Google Shape;424;p204"/>
          <p:cNvSpPr txBox="1"/>
          <p:nvPr>
            <p:ph idx="3" type="body"/>
          </p:nvPr>
        </p:nvSpPr>
        <p:spPr>
          <a:xfrm>
            <a:off x="587376" y="2997200"/>
            <a:ext cx="2509786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7;p21" id="425" name="Google Shape;425;p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204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п месяц">
  <p:cSld name="кп месяц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0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Пользовательский макет" showMasterSp="0">
  <p:cSld name="2_Пользовательский макет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285;p44" id="428" name="Google Shape;428;p2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205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430" name="Google Shape;430;p205"/>
          <p:cNvSpPr txBox="1"/>
          <p:nvPr>
            <p:ph idx="1" type="body"/>
          </p:nvPr>
        </p:nvSpPr>
        <p:spPr>
          <a:xfrm>
            <a:off x="587376" y="2997200"/>
            <a:ext cx="2509786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431" name="Google Shape;431;p205"/>
          <p:cNvSpPr txBox="1"/>
          <p:nvPr>
            <p:ph idx="2" type="body"/>
          </p:nvPr>
        </p:nvSpPr>
        <p:spPr>
          <a:xfrm>
            <a:off x="4791075" y="388379"/>
            <a:ext cx="3105150" cy="2926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432" name="Google Shape;432;p205"/>
          <p:cNvSpPr txBox="1"/>
          <p:nvPr>
            <p:ph idx="3" type="body"/>
          </p:nvPr>
        </p:nvSpPr>
        <p:spPr>
          <a:xfrm>
            <a:off x="8108950" y="388379"/>
            <a:ext cx="3105150" cy="2926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433" name="Google Shape;433;p205"/>
          <p:cNvSpPr txBox="1"/>
          <p:nvPr>
            <p:ph idx="4" type="body"/>
          </p:nvPr>
        </p:nvSpPr>
        <p:spPr>
          <a:xfrm>
            <a:off x="4791075" y="3556515"/>
            <a:ext cx="3105150" cy="2926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434" name="Google Shape;434;p205"/>
          <p:cNvSpPr txBox="1"/>
          <p:nvPr>
            <p:ph idx="5" type="body"/>
          </p:nvPr>
        </p:nvSpPr>
        <p:spPr>
          <a:xfrm>
            <a:off x="8108950" y="3556515"/>
            <a:ext cx="3105150" cy="2926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7;p21" id="435" name="Google Shape;435;p2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205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Пользовательский макет" showMasterSp="0">
  <p:cSld name="3_Пользовательский макет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293;p45" id="438" name="Google Shape;438;p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206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440" name="Google Shape;440;p206"/>
          <p:cNvSpPr txBox="1"/>
          <p:nvPr>
            <p:ph idx="1" type="body"/>
          </p:nvPr>
        </p:nvSpPr>
        <p:spPr>
          <a:xfrm>
            <a:off x="587376" y="2997200"/>
            <a:ext cx="2509786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441" name="Google Shape;441;p206"/>
          <p:cNvSpPr txBox="1"/>
          <p:nvPr>
            <p:ph idx="2" type="body"/>
          </p:nvPr>
        </p:nvSpPr>
        <p:spPr>
          <a:xfrm>
            <a:off x="4838700" y="571500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442" name="Google Shape;442;p206"/>
          <p:cNvSpPr txBox="1"/>
          <p:nvPr>
            <p:ph idx="3" type="body"/>
          </p:nvPr>
        </p:nvSpPr>
        <p:spPr>
          <a:xfrm>
            <a:off x="7061200" y="571500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443" name="Google Shape;443;p206"/>
          <p:cNvSpPr txBox="1"/>
          <p:nvPr>
            <p:ph idx="4" type="body"/>
          </p:nvPr>
        </p:nvSpPr>
        <p:spPr>
          <a:xfrm>
            <a:off x="4838700" y="2566988"/>
            <a:ext cx="1879600" cy="173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444" name="Google Shape;444;p206"/>
          <p:cNvSpPr txBox="1"/>
          <p:nvPr>
            <p:ph idx="5" type="body"/>
          </p:nvPr>
        </p:nvSpPr>
        <p:spPr>
          <a:xfrm>
            <a:off x="7061200" y="2566988"/>
            <a:ext cx="1879600" cy="173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445" name="Google Shape;445;p206"/>
          <p:cNvSpPr txBox="1"/>
          <p:nvPr>
            <p:ph idx="6" type="body"/>
          </p:nvPr>
        </p:nvSpPr>
        <p:spPr>
          <a:xfrm>
            <a:off x="4838700" y="4562476"/>
            <a:ext cx="1879600" cy="173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446" name="Google Shape;446;p206"/>
          <p:cNvSpPr txBox="1"/>
          <p:nvPr>
            <p:ph idx="7" type="body"/>
          </p:nvPr>
        </p:nvSpPr>
        <p:spPr>
          <a:xfrm>
            <a:off x="7061200" y="4562476"/>
            <a:ext cx="1879600" cy="173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447" name="Google Shape;447;p206"/>
          <p:cNvSpPr txBox="1"/>
          <p:nvPr>
            <p:ph idx="8" type="body"/>
          </p:nvPr>
        </p:nvSpPr>
        <p:spPr>
          <a:xfrm>
            <a:off x="9283700" y="571500"/>
            <a:ext cx="187960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448" name="Google Shape;448;p206"/>
          <p:cNvSpPr txBox="1"/>
          <p:nvPr>
            <p:ph idx="9" type="body"/>
          </p:nvPr>
        </p:nvSpPr>
        <p:spPr>
          <a:xfrm>
            <a:off x="9283700" y="2566988"/>
            <a:ext cx="1879600" cy="173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449" name="Google Shape;449;p206"/>
          <p:cNvSpPr txBox="1"/>
          <p:nvPr>
            <p:ph idx="13" type="body"/>
          </p:nvPr>
        </p:nvSpPr>
        <p:spPr>
          <a:xfrm>
            <a:off x="9283700" y="4562476"/>
            <a:ext cx="1879600" cy="1739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305;p45" id="450" name="Google Shape;450;p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206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Пользовательский макет" showMasterSp="0">
  <p:cSld name="10_Пользовательский макет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307;p46" id="453" name="Google Shape;453;p2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207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455" name="Google Shape;455;p207"/>
          <p:cNvSpPr/>
          <p:nvPr/>
        </p:nvSpPr>
        <p:spPr>
          <a:xfrm>
            <a:off x="3928" y="4995726"/>
            <a:ext cx="3588169" cy="1006411"/>
          </a:xfrm>
          <a:prstGeom prst="rect">
            <a:avLst/>
          </a:prstGeom>
          <a:solidFill>
            <a:srgbClr val="CE625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56" name="Google Shape;456;p207"/>
          <p:cNvSpPr/>
          <p:nvPr/>
        </p:nvSpPr>
        <p:spPr>
          <a:xfrm>
            <a:off x="-1273" y="3922702"/>
            <a:ext cx="3567304" cy="1094650"/>
          </a:xfrm>
          <a:prstGeom prst="rect">
            <a:avLst/>
          </a:prstGeom>
          <a:solidFill>
            <a:srgbClr val="EDA83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57" name="Google Shape;457;p207"/>
          <p:cNvSpPr/>
          <p:nvPr/>
        </p:nvSpPr>
        <p:spPr>
          <a:xfrm>
            <a:off x="1" y="2874615"/>
            <a:ext cx="3566026" cy="1076467"/>
          </a:xfrm>
          <a:prstGeom prst="rect">
            <a:avLst/>
          </a:prstGeom>
          <a:solidFill>
            <a:srgbClr val="3CBF9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58" name="Google Shape;458;p207"/>
          <p:cNvSpPr/>
          <p:nvPr/>
        </p:nvSpPr>
        <p:spPr>
          <a:xfrm>
            <a:off x="-12950" y="1844766"/>
            <a:ext cx="4076390" cy="1033177"/>
          </a:xfrm>
          <a:prstGeom prst="rect">
            <a:avLst/>
          </a:prstGeom>
          <a:solidFill>
            <a:srgbClr val="00A8C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59" name="Google Shape;459;p207"/>
          <p:cNvSpPr/>
          <p:nvPr/>
        </p:nvSpPr>
        <p:spPr>
          <a:xfrm>
            <a:off x="2100950" y="5084121"/>
            <a:ext cx="2905711" cy="1075286"/>
          </a:xfrm>
          <a:custGeom>
            <a:rect b="b" l="l" r="r" t="t"/>
            <a:pathLst>
              <a:path extrusionOk="0" h="21600" w="21600">
                <a:moveTo>
                  <a:pt x="0" y="3600"/>
                </a:moveTo>
                <a:cubicBezTo>
                  <a:pt x="0" y="1612"/>
                  <a:pt x="4835" y="0"/>
                  <a:pt x="10800" y="0"/>
                </a:cubicBezTo>
                <a:cubicBezTo>
                  <a:pt x="16765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16765" y="21600"/>
                  <a:pt x="10800" y="21600"/>
                </a:cubicBezTo>
                <a:cubicBezTo>
                  <a:pt x="4835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CE6254"/>
          </a:solidFill>
          <a:ln>
            <a:noFill/>
          </a:ln>
          <a:effectLst>
            <a:outerShdw blurRad="355600" rotWithShape="0" dist="38100">
              <a:srgbClr val="000000">
                <a:alpha val="40000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60" name="Google Shape;460;p207"/>
          <p:cNvSpPr/>
          <p:nvPr/>
        </p:nvSpPr>
        <p:spPr>
          <a:xfrm>
            <a:off x="2095130" y="5084122"/>
            <a:ext cx="2905717" cy="336030"/>
          </a:xfrm>
          <a:prstGeom prst="ellipse">
            <a:avLst/>
          </a:prstGeom>
          <a:solidFill>
            <a:srgbClr val="A33D2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61" name="Google Shape;461;p207"/>
          <p:cNvSpPr/>
          <p:nvPr/>
        </p:nvSpPr>
        <p:spPr>
          <a:xfrm>
            <a:off x="1745287" y="4059108"/>
            <a:ext cx="3608128" cy="1122987"/>
          </a:xfrm>
          <a:custGeom>
            <a:rect b="b" l="l" r="r" t="t"/>
            <a:pathLst>
              <a:path extrusionOk="0" h="21600" w="21600">
                <a:moveTo>
                  <a:pt x="0" y="3600"/>
                </a:moveTo>
                <a:cubicBezTo>
                  <a:pt x="0" y="1612"/>
                  <a:pt x="4835" y="0"/>
                  <a:pt x="10800" y="0"/>
                </a:cubicBezTo>
                <a:cubicBezTo>
                  <a:pt x="16765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16765" y="21600"/>
                  <a:pt x="10800" y="21600"/>
                </a:cubicBezTo>
                <a:cubicBezTo>
                  <a:pt x="4835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EDA83F"/>
          </a:solidFill>
          <a:ln>
            <a:noFill/>
          </a:ln>
          <a:effectLst>
            <a:outerShdw blurRad="406400" rotWithShape="0" dist="38100">
              <a:srgbClr val="000000">
                <a:alpha val="60000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62" name="Google Shape;462;p207"/>
          <p:cNvSpPr/>
          <p:nvPr/>
        </p:nvSpPr>
        <p:spPr>
          <a:xfrm>
            <a:off x="1745287" y="4059108"/>
            <a:ext cx="3608132" cy="354991"/>
          </a:xfrm>
          <a:prstGeom prst="ellipse">
            <a:avLst/>
          </a:prstGeom>
          <a:solidFill>
            <a:srgbClr val="AC6D10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63" name="Google Shape;463;p207"/>
          <p:cNvSpPr txBox="1"/>
          <p:nvPr/>
        </p:nvSpPr>
        <p:spPr>
          <a:xfrm>
            <a:off x="27476" y="1868003"/>
            <a:ext cx="3296281" cy="380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Jost"/>
              <a:buNone/>
            </a:pPr>
            <a:r>
              <a:rPr b="0" i="0" lang="ru-RU" sz="1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ПОТЕНЦИАЛЬНЫЙ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Jost"/>
              <a:buNone/>
            </a:pPr>
            <a:r>
              <a:rPr b="0" i="0" lang="ru-RU" sz="1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СПРОС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207"/>
          <p:cNvSpPr txBox="1"/>
          <p:nvPr/>
        </p:nvSpPr>
        <p:spPr>
          <a:xfrm>
            <a:off x="44450" y="2960815"/>
            <a:ext cx="3296281" cy="380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Jost"/>
              <a:buNone/>
            </a:pPr>
            <a:r>
              <a:rPr b="0" i="0" lang="ru-RU" sz="1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СУЩЕСТВУЮЩИЙ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Jost"/>
              <a:buNone/>
            </a:pPr>
            <a:r>
              <a:rPr b="0" i="0" lang="ru-RU" sz="1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СПРОС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207"/>
          <p:cNvSpPr txBox="1"/>
          <p:nvPr/>
        </p:nvSpPr>
        <p:spPr>
          <a:xfrm>
            <a:off x="58796" y="4013136"/>
            <a:ext cx="3296281" cy="380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Jost"/>
              <a:buNone/>
            </a:pPr>
            <a:r>
              <a:rPr b="0" i="0" lang="ru-RU" sz="1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ТЁПЛЫЙ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Jost"/>
              <a:buNone/>
            </a:pPr>
            <a:r>
              <a:rPr b="0" i="0" lang="ru-RU" sz="1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СПРОС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207"/>
          <p:cNvSpPr txBox="1"/>
          <p:nvPr/>
        </p:nvSpPr>
        <p:spPr>
          <a:xfrm>
            <a:off x="84117" y="5079405"/>
            <a:ext cx="3296281" cy="380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Jost"/>
              <a:buNone/>
            </a:pPr>
            <a:r>
              <a:rPr b="0" i="0" lang="ru-RU" sz="1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ГОРЯЧИЙ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Jost"/>
              <a:buNone/>
            </a:pPr>
            <a:r>
              <a:rPr b="0" i="0" lang="ru-RU" sz="1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СПРОС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207"/>
          <p:cNvSpPr/>
          <p:nvPr/>
        </p:nvSpPr>
        <p:spPr>
          <a:xfrm>
            <a:off x="5452283" y="89230"/>
            <a:ext cx="4104210" cy="177311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0045" y="0"/>
                </a:lnTo>
                <a:lnTo>
                  <a:pt x="21600" y="3600"/>
                </a:lnTo>
                <a:lnTo>
                  <a:pt x="21600" y="21600"/>
                </a:lnTo>
                <a:lnTo>
                  <a:pt x="1555" y="21600"/>
                </a:lnTo>
                <a:lnTo>
                  <a:pt x="0" y="1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28600" rotWithShape="0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68" name="Google Shape;468;p207"/>
          <p:cNvSpPr/>
          <p:nvPr/>
        </p:nvSpPr>
        <p:spPr>
          <a:xfrm>
            <a:off x="7323904" y="1669062"/>
            <a:ext cx="4185704" cy="1698807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0139" y="0"/>
                </a:lnTo>
                <a:lnTo>
                  <a:pt x="21600" y="3600"/>
                </a:lnTo>
                <a:lnTo>
                  <a:pt x="21600" y="21600"/>
                </a:lnTo>
                <a:lnTo>
                  <a:pt x="1461" y="21600"/>
                </a:lnTo>
                <a:lnTo>
                  <a:pt x="0" y="1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28600" rotWithShape="0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69" name="Google Shape;469;p207"/>
          <p:cNvSpPr/>
          <p:nvPr/>
        </p:nvSpPr>
        <p:spPr>
          <a:xfrm>
            <a:off x="5452281" y="93604"/>
            <a:ext cx="158081" cy="687249"/>
          </a:xfrm>
          <a:prstGeom prst="rect">
            <a:avLst/>
          </a:prstGeom>
          <a:solidFill>
            <a:srgbClr val="00A8C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70" name="Google Shape;470;p207"/>
          <p:cNvSpPr/>
          <p:nvPr/>
        </p:nvSpPr>
        <p:spPr>
          <a:xfrm>
            <a:off x="7321015" y="1657405"/>
            <a:ext cx="173694" cy="714915"/>
          </a:xfrm>
          <a:prstGeom prst="rect">
            <a:avLst/>
          </a:prstGeom>
          <a:solidFill>
            <a:srgbClr val="3CBF9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descr="Google Shape;325;p46" id="471" name="Google Shape;471;p2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8640" y="4539317"/>
            <a:ext cx="461428" cy="4614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326;p46" id="472" name="Google Shape;472;p2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4336" y="5572433"/>
            <a:ext cx="407303" cy="407303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207"/>
          <p:cNvSpPr/>
          <p:nvPr/>
        </p:nvSpPr>
        <p:spPr>
          <a:xfrm>
            <a:off x="7450432" y="4908486"/>
            <a:ext cx="4059176" cy="17905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0012" y="0"/>
                </a:lnTo>
                <a:lnTo>
                  <a:pt x="21600" y="3600"/>
                </a:lnTo>
                <a:lnTo>
                  <a:pt x="21600" y="21600"/>
                </a:lnTo>
                <a:lnTo>
                  <a:pt x="1588" y="21600"/>
                </a:lnTo>
                <a:lnTo>
                  <a:pt x="0" y="1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28600" rotWithShape="0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74" name="Google Shape;474;p207"/>
          <p:cNvSpPr/>
          <p:nvPr/>
        </p:nvSpPr>
        <p:spPr>
          <a:xfrm>
            <a:off x="5953076" y="3251150"/>
            <a:ext cx="4137151" cy="191341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935" y="0"/>
                </a:lnTo>
                <a:lnTo>
                  <a:pt x="21600" y="3600"/>
                </a:lnTo>
                <a:lnTo>
                  <a:pt x="21600" y="21600"/>
                </a:lnTo>
                <a:lnTo>
                  <a:pt x="1665" y="21600"/>
                </a:lnTo>
                <a:lnTo>
                  <a:pt x="0" y="1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28600" rotWithShape="0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75" name="Google Shape;475;p207"/>
          <p:cNvSpPr/>
          <p:nvPr/>
        </p:nvSpPr>
        <p:spPr>
          <a:xfrm>
            <a:off x="5952118" y="3248879"/>
            <a:ext cx="124837" cy="643699"/>
          </a:xfrm>
          <a:prstGeom prst="rect">
            <a:avLst/>
          </a:prstGeom>
          <a:solidFill>
            <a:srgbClr val="EDA83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76" name="Google Shape;476;p207"/>
          <p:cNvSpPr/>
          <p:nvPr/>
        </p:nvSpPr>
        <p:spPr>
          <a:xfrm>
            <a:off x="1474029" y="2961325"/>
            <a:ext cx="4207791" cy="1173755"/>
          </a:xfrm>
          <a:custGeom>
            <a:rect b="b" l="l" r="r" t="t"/>
            <a:pathLst>
              <a:path extrusionOk="0" h="21600" w="21600">
                <a:moveTo>
                  <a:pt x="0" y="3600"/>
                </a:moveTo>
                <a:cubicBezTo>
                  <a:pt x="0" y="1612"/>
                  <a:pt x="4835" y="0"/>
                  <a:pt x="10800" y="0"/>
                </a:cubicBezTo>
                <a:cubicBezTo>
                  <a:pt x="16765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16765" y="21600"/>
                  <a:pt x="10800" y="21600"/>
                </a:cubicBezTo>
                <a:cubicBezTo>
                  <a:pt x="4835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3CBF98"/>
          </a:solidFill>
          <a:ln>
            <a:noFill/>
          </a:ln>
          <a:effectLst>
            <a:outerShdw blurRad="368300" rotWithShape="0" dist="38100">
              <a:srgbClr val="000000">
                <a:alpha val="40000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77" name="Google Shape;477;p207"/>
          <p:cNvSpPr/>
          <p:nvPr/>
        </p:nvSpPr>
        <p:spPr>
          <a:xfrm>
            <a:off x="1480954" y="2961325"/>
            <a:ext cx="4207794" cy="345565"/>
          </a:xfrm>
          <a:prstGeom prst="ellipse">
            <a:avLst/>
          </a:prstGeom>
          <a:solidFill>
            <a:srgbClr val="2A866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descr="Google Shape;332;p46" id="478" name="Google Shape;478;p2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61687" y="3472631"/>
            <a:ext cx="432477" cy="432477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207"/>
          <p:cNvSpPr/>
          <p:nvPr/>
        </p:nvSpPr>
        <p:spPr>
          <a:xfrm>
            <a:off x="1135782" y="1854655"/>
            <a:ext cx="4949743" cy="1217745"/>
          </a:xfrm>
          <a:custGeom>
            <a:rect b="b" l="l" r="r" t="t"/>
            <a:pathLst>
              <a:path extrusionOk="0" h="21600" w="21600">
                <a:moveTo>
                  <a:pt x="0" y="3600"/>
                </a:moveTo>
                <a:cubicBezTo>
                  <a:pt x="0" y="1612"/>
                  <a:pt x="4835" y="0"/>
                  <a:pt x="10800" y="0"/>
                </a:cubicBezTo>
                <a:cubicBezTo>
                  <a:pt x="16765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16765" y="21600"/>
                  <a:pt x="10800" y="21600"/>
                </a:cubicBezTo>
                <a:cubicBezTo>
                  <a:pt x="4835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00A8C1"/>
          </a:solidFill>
          <a:ln>
            <a:noFill/>
          </a:ln>
          <a:effectLst>
            <a:outerShdw blurRad="355600" rotWithShape="0" dir="189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80" name="Google Shape;480;p207"/>
          <p:cNvSpPr/>
          <p:nvPr/>
        </p:nvSpPr>
        <p:spPr>
          <a:xfrm>
            <a:off x="1135780" y="1844767"/>
            <a:ext cx="4928732" cy="387543"/>
          </a:xfrm>
          <a:prstGeom prst="ellipse">
            <a:avLst/>
          </a:prstGeom>
          <a:solidFill>
            <a:srgbClr val="004C5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descr="Google Shape;335;p46" id="481" name="Google Shape;481;p2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96891" y="2404658"/>
            <a:ext cx="427524" cy="427524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207"/>
          <p:cNvSpPr/>
          <p:nvPr/>
        </p:nvSpPr>
        <p:spPr>
          <a:xfrm>
            <a:off x="7453141" y="5621763"/>
            <a:ext cx="130282" cy="643699"/>
          </a:xfrm>
          <a:prstGeom prst="rect">
            <a:avLst/>
          </a:prstGeom>
          <a:solidFill>
            <a:srgbClr val="CE625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descr="Google Shape;107;p21" id="483" name="Google Shape;483;p20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207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Последний слайд" showMasterSp="0">
  <p:cSld name="3_Последний слайд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338;p47" id="486" name="Google Shape;486;p2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208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488" name="Google Shape;488;p208"/>
          <p:cNvSpPr txBox="1"/>
          <p:nvPr>
            <p:ph idx="1" type="body"/>
          </p:nvPr>
        </p:nvSpPr>
        <p:spPr>
          <a:xfrm>
            <a:off x="587376" y="2997200"/>
            <a:ext cx="2696599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7;p21" id="489" name="Google Shape;489;p2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208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Последний слайд" showMasterSp="0">
  <p:cSld name="5_Последний слайд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342;p48" id="492" name="Google Shape;492;p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209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494" name="Google Shape;494;p209"/>
          <p:cNvSpPr txBox="1"/>
          <p:nvPr>
            <p:ph idx="1" type="body"/>
          </p:nvPr>
        </p:nvSpPr>
        <p:spPr>
          <a:xfrm>
            <a:off x="587376" y="2997200"/>
            <a:ext cx="266710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Jost"/>
              <a:buNone/>
              <a:defRPr>
                <a:solidFill>
                  <a:srgbClr val="FFFFFF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7;p21" id="495" name="Google Shape;495;p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209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Пользовательский макет" showMasterSp="0">
  <p:cSld name="4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346;p49" id="498" name="Google Shape;498;p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210"/>
          <p:cNvSpPr txBox="1"/>
          <p:nvPr>
            <p:ph idx="1" type="body"/>
          </p:nvPr>
        </p:nvSpPr>
        <p:spPr>
          <a:xfrm>
            <a:off x="499454" y="3765267"/>
            <a:ext cx="7628546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t"/>
              <a:buNone/>
              <a:defRPr sz="2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t"/>
              <a:buNone/>
              <a:defRPr sz="2400"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t"/>
              <a:buNone/>
              <a:defRPr sz="2400"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t"/>
              <a:buNone/>
              <a:defRPr sz="2400"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t"/>
              <a:buNone/>
              <a:defRPr sz="2400">
                <a:solidFill>
                  <a:srgbClr val="FFFFFF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500" name="Google Shape;500;p210"/>
          <p:cNvSpPr txBox="1"/>
          <p:nvPr>
            <p:ph type="title"/>
          </p:nvPr>
        </p:nvSpPr>
        <p:spPr>
          <a:xfrm>
            <a:off x="499454" y="2682875"/>
            <a:ext cx="7628546" cy="87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Jost"/>
              <a:buNone/>
              <a:defRPr b="1" sz="48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107;p21" id="501" name="Google Shape;501;p2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210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Пользовательский макет" showMasterSp="0">
  <p:cSld name="5_Пользовательский макет">
    <p:bg>
      <p:bgPr>
        <a:solidFill>
          <a:srgbClr val="121110"/>
        </a:solidFill>
      </p:bgPr>
    </p:bg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350;p50" id="504" name="Google Shape;504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211"/>
          <p:cNvSpPr txBox="1"/>
          <p:nvPr>
            <p:ph idx="1" type="body"/>
          </p:nvPr>
        </p:nvSpPr>
        <p:spPr>
          <a:xfrm>
            <a:off x="587376" y="2997200"/>
            <a:ext cx="266710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506" name="Google Shape;506;p211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107;p21" id="507" name="Google Shape;507;p2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211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Пользовательский макет" showMasterSp="0">
  <p:cSld name="6_Пользовательский макет"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359;p52" id="510" name="Google Shape;510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27" y="0"/>
            <a:ext cx="1219200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212"/>
          <p:cNvSpPr txBox="1"/>
          <p:nvPr>
            <p:ph idx="1" type="body"/>
          </p:nvPr>
        </p:nvSpPr>
        <p:spPr>
          <a:xfrm>
            <a:off x="587376" y="2997200"/>
            <a:ext cx="266710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512" name="Google Shape;512;p212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513" name="Google Shape;513;p212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Пользовательский макет" showMasterSp="0">
  <p:cSld name="8_Пользовательский макет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363;p53" id="515" name="Google Shape;515;p2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213"/>
          <p:cNvSpPr txBox="1"/>
          <p:nvPr>
            <p:ph idx="1" type="body"/>
          </p:nvPr>
        </p:nvSpPr>
        <p:spPr>
          <a:xfrm>
            <a:off x="587376" y="2997200"/>
            <a:ext cx="2667101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517" name="Google Shape;517;p213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518" name="Google Shape;518;p213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Пользовательский макет" showMasterSp="0">
  <p:cSld name="11_Пользовательский макет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277;p43" id="520" name="Google Shape;520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214"/>
          <p:cNvSpPr txBox="1"/>
          <p:nvPr>
            <p:ph idx="1" type="body"/>
          </p:nvPr>
        </p:nvSpPr>
        <p:spPr>
          <a:xfrm>
            <a:off x="4483100" y="5461000"/>
            <a:ext cx="34671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1pPr>
            <a:lvl2pPr indent="-330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2pPr>
            <a:lvl3pPr indent="-330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3pPr>
            <a:lvl4pPr indent="-330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Arial"/>
              <a:buChar char="•"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522" name="Google Shape;522;p214"/>
          <p:cNvSpPr txBox="1"/>
          <p:nvPr>
            <p:ph idx="2" type="body"/>
          </p:nvPr>
        </p:nvSpPr>
        <p:spPr>
          <a:xfrm>
            <a:off x="8366125" y="5461000"/>
            <a:ext cx="34671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523" name="Google Shape;523;p214"/>
          <p:cNvSpPr txBox="1"/>
          <p:nvPr>
            <p:ph type="title"/>
          </p:nvPr>
        </p:nvSpPr>
        <p:spPr>
          <a:xfrm>
            <a:off x="587376" y="457200"/>
            <a:ext cx="3041651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sp>
        <p:nvSpPr>
          <p:cNvPr id="524" name="Google Shape;524;p214"/>
          <p:cNvSpPr txBox="1"/>
          <p:nvPr>
            <p:ph idx="3" type="body"/>
          </p:nvPr>
        </p:nvSpPr>
        <p:spPr>
          <a:xfrm>
            <a:off x="587376" y="2997200"/>
            <a:ext cx="2509786" cy="3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7;p21" id="525" name="Google Shape;525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214"/>
          <p:cNvSpPr txBox="1"/>
          <p:nvPr>
            <p:ph idx="12" type="sldNum"/>
          </p:nvPr>
        </p:nvSpPr>
        <p:spPr>
          <a:xfrm>
            <a:off x="8463949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лоучарт" showMasterSp="0">
  <p:cSld name="флоучар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Google Shape;43;p161"/>
          <p:cNvGraphicFramePr/>
          <p:nvPr/>
        </p:nvGraphicFramePr>
        <p:xfrm>
          <a:off x="-86627" y="5390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{1F5A7DEA-C687-4AC6-9A73-8F4533B3F8FD}</a:tableStyleId>
              </a:tblPr>
              <a:tblGrid>
                <a:gridCol w="1531450"/>
                <a:gridCol w="721825"/>
                <a:gridCol w="702325"/>
                <a:gridCol w="692575"/>
                <a:gridCol w="682800"/>
                <a:gridCol w="721825"/>
                <a:gridCol w="774475"/>
                <a:gridCol w="766725"/>
                <a:gridCol w="799875"/>
                <a:gridCol w="858400"/>
                <a:gridCol w="780350"/>
                <a:gridCol w="819375"/>
                <a:gridCol w="790100"/>
                <a:gridCol w="1713525"/>
              </a:tblGrid>
              <a:tr h="85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Jost Medium"/>
                        <a:buNone/>
                      </a:pPr>
                      <a:r>
                        <a:rPr lang="ru-RU" sz="1200" u="none" cap="none" strike="noStrike">
                          <a:solidFill>
                            <a:srgbClr val="FFFFFF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ЦЕЛЬ ПРОДВИЖЕНИЯ</a:t>
                      </a:r>
                      <a:endParaRPr sz="1400" u="none" cap="none" strike="noStrike"/>
                    </a:p>
                  </a:txBody>
                  <a:tcPr marT="45725" marB="45725" marR="45725" marL="45725" anchor="ctr">
                    <a:solidFill>
                      <a:srgbClr val="00A8C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15151"/>
                        </a:buClr>
                        <a:buSzPts val="1200"/>
                        <a:buFont typeface="Jost Medium"/>
                        <a:buNone/>
                      </a:pPr>
                      <a:r>
                        <a:rPr lang="ru-RU" sz="1200" u="none" cap="none" strike="noStrike">
                          <a:solidFill>
                            <a:srgbClr val="515151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Янв</a:t>
                      </a:r>
                      <a:endParaRPr sz="1400" u="none" cap="none" strike="noStrike"/>
                    </a:p>
                  </a:txBody>
                  <a:tcPr marT="45725" marB="45725" marR="45725" marL="457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15151"/>
                        </a:buClr>
                        <a:buSzPts val="1200"/>
                        <a:buFont typeface="Jost Medium"/>
                        <a:buNone/>
                      </a:pPr>
                      <a:r>
                        <a:rPr lang="ru-RU" sz="1200" u="none" cap="none" strike="noStrike">
                          <a:solidFill>
                            <a:srgbClr val="515151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Фев</a:t>
                      </a:r>
                      <a:endParaRPr sz="1400" u="none" cap="none" strike="noStrike"/>
                    </a:p>
                  </a:txBody>
                  <a:tcPr marT="45725" marB="45725" marR="45725" marL="457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15151"/>
                        </a:buClr>
                        <a:buSzPts val="1200"/>
                        <a:buFont typeface="Jost Medium"/>
                        <a:buNone/>
                      </a:pPr>
                      <a:r>
                        <a:rPr lang="ru-RU" sz="1200" u="none" cap="none" strike="noStrike">
                          <a:solidFill>
                            <a:srgbClr val="515151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Март</a:t>
                      </a:r>
                      <a:endParaRPr sz="1400" u="none" cap="none" strike="noStrike"/>
                    </a:p>
                  </a:txBody>
                  <a:tcPr marT="45725" marB="45725" marR="45725" marL="457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15151"/>
                        </a:buClr>
                        <a:buSzPts val="1200"/>
                        <a:buFont typeface="Jost Medium"/>
                        <a:buNone/>
                      </a:pPr>
                      <a:r>
                        <a:rPr lang="ru-RU" sz="1200" u="none" cap="none" strike="noStrike">
                          <a:solidFill>
                            <a:srgbClr val="515151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Апр</a:t>
                      </a:r>
                      <a:endParaRPr sz="1400" u="none" cap="none" strike="noStrike"/>
                    </a:p>
                  </a:txBody>
                  <a:tcPr marT="45725" marB="45725" marR="45725" marL="457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15151"/>
                        </a:buClr>
                        <a:buSzPts val="1200"/>
                        <a:buFont typeface="Jost Medium"/>
                        <a:buNone/>
                      </a:pPr>
                      <a:r>
                        <a:rPr lang="ru-RU" sz="1200" u="none" cap="none" strike="noStrike">
                          <a:solidFill>
                            <a:srgbClr val="515151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Май</a:t>
                      </a:r>
                      <a:endParaRPr sz="1400" u="none" cap="none" strike="noStrike"/>
                    </a:p>
                  </a:txBody>
                  <a:tcPr marT="45725" marB="45725" marR="45725" marL="457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15151"/>
                        </a:buClr>
                        <a:buSzPts val="1200"/>
                        <a:buFont typeface="Jost Medium"/>
                        <a:buNone/>
                      </a:pPr>
                      <a:r>
                        <a:rPr lang="ru-RU" sz="1200" u="none" cap="none" strike="noStrike">
                          <a:solidFill>
                            <a:srgbClr val="515151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Июнь</a:t>
                      </a:r>
                      <a:endParaRPr sz="1400" u="none" cap="none" strike="noStrike"/>
                    </a:p>
                  </a:txBody>
                  <a:tcPr marT="45725" marB="45725" marR="45725" marL="457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15151"/>
                        </a:buClr>
                        <a:buSzPts val="1200"/>
                        <a:buFont typeface="Jost Medium"/>
                        <a:buNone/>
                      </a:pPr>
                      <a:r>
                        <a:rPr lang="ru-RU" sz="1200" u="none" cap="none" strike="noStrike">
                          <a:solidFill>
                            <a:srgbClr val="515151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Июль</a:t>
                      </a:r>
                      <a:endParaRPr sz="1400" u="none" cap="none" strike="noStrike"/>
                    </a:p>
                  </a:txBody>
                  <a:tcPr marT="45725" marB="45725" marR="45725" marL="457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15151"/>
                        </a:buClr>
                        <a:buSzPts val="1200"/>
                        <a:buFont typeface="Jost Medium"/>
                        <a:buNone/>
                      </a:pPr>
                      <a:r>
                        <a:rPr lang="ru-RU" sz="1200" u="none" cap="none" strike="noStrike">
                          <a:solidFill>
                            <a:srgbClr val="515151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Авг</a:t>
                      </a:r>
                      <a:endParaRPr sz="1400" u="none" cap="none" strike="noStrike"/>
                    </a:p>
                  </a:txBody>
                  <a:tcPr marT="45725" marB="45725" marR="45725" marL="457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15151"/>
                        </a:buClr>
                        <a:buSzPts val="1200"/>
                        <a:buFont typeface="Jost Medium"/>
                        <a:buNone/>
                      </a:pPr>
                      <a:r>
                        <a:rPr lang="ru-RU" sz="1200" u="none" cap="none" strike="noStrike">
                          <a:solidFill>
                            <a:srgbClr val="515151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Сент</a:t>
                      </a:r>
                      <a:endParaRPr sz="1400" u="none" cap="none" strike="noStrike"/>
                    </a:p>
                  </a:txBody>
                  <a:tcPr marT="45725" marB="45725" marR="45725" marL="457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15151"/>
                        </a:buClr>
                        <a:buSzPts val="1200"/>
                        <a:buFont typeface="Jost Medium"/>
                        <a:buNone/>
                      </a:pPr>
                      <a:r>
                        <a:rPr lang="ru-RU" sz="1200" u="none" cap="none" strike="noStrike">
                          <a:solidFill>
                            <a:srgbClr val="515151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Окт</a:t>
                      </a:r>
                      <a:endParaRPr sz="1400" u="none" cap="none" strike="noStrike"/>
                    </a:p>
                  </a:txBody>
                  <a:tcPr marT="45725" marB="45725" marR="45725" marL="457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15151"/>
                        </a:buClr>
                        <a:buSzPts val="1200"/>
                        <a:buFont typeface="Jost Medium"/>
                        <a:buNone/>
                      </a:pPr>
                      <a:r>
                        <a:rPr lang="ru-RU" sz="1200" u="none" cap="none" strike="noStrike">
                          <a:solidFill>
                            <a:srgbClr val="515151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Нояб</a:t>
                      </a:r>
                      <a:endParaRPr sz="1400" u="none" cap="none" strike="noStrike"/>
                    </a:p>
                  </a:txBody>
                  <a:tcPr marT="45725" marB="45725" marR="45725" marL="457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15151"/>
                        </a:buClr>
                        <a:buSzPts val="1200"/>
                        <a:buFont typeface="Jost Medium"/>
                        <a:buNone/>
                      </a:pPr>
                      <a:r>
                        <a:rPr lang="ru-RU" sz="1200" u="none" cap="none" strike="noStrike">
                          <a:solidFill>
                            <a:srgbClr val="515151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Дек</a:t>
                      </a:r>
                      <a:endParaRPr sz="1400" u="none" cap="none" strike="noStrike"/>
                    </a:p>
                  </a:txBody>
                  <a:tcPr marT="45725" marB="45725" marR="45725" marL="457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Jost Medium"/>
                        <a:buNone/>
                      </a:pPr>
                      <a:r>
                        <a:rPr lang="ru-RU" sz="1400" u="none" cap="none" strike="noStrike">
                          <a:solidFill>
                            <a:srgbClr val="FFFFFF"/>
                          </a:solidFill>
                          <a:latin typeface="Jost Medium"/>
                          <a:ea typeface="Jost Medium"/>
                          <a:cs typeface="Jost Medium"/>
                          <a:sym typeface="Jost Medium"/>
                        </a:rPr>
                        <a:t>ПО ИТОГАМ ГОДА</a:t>
                      </a:r>
                      <a:endParaRPr sz="1400" u="none" cap="none" strike="noStrike"/>
                    </a:p>
                  </a:txBody>
                  <a:tcPr marT="45725" marB="45725" marR="45725" marL="45725" anchor="ctr">
                    <a:solidFill>
                      <a:srgbClr val="EDA83F"/>
                    </a:solidFill>
                  </a:tcPr>
                </a:tc>
              </a:tr>
              <a:tr h="1822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</a:tr>
              <a:tr h="1822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</a:tr>
              <a:tr h="1822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descr="Google Shape;107;p21" id="44" name="Google Shape;44;p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61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Оглавление" showMasterSp="0">
  <p:cSld name="5_Оглавление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1717">
              <a:alpha val="48235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1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29" name="Google Shape;529;p215"/>
          <p:cNvSpPr/>
          <p:nvPr/>
        </p:nvSpPr>
        <p:spPr>
          <a:xfrm>
            <a:off x="-215933" y="-2"/>
            <a:ext cx="8406040" cy="6875589"/>
          </a:xfrm>
          <a:custGeom>
            <a:rect b="b" l="l" r="r" t="t"/>
            <a:pathLst>
              <a:path extrusionOk="0" h="21600" w="21600">
                <a:moveTo>
                  <a:pt x="0" y="28"/>
                </a:moveTo>
                <a:lnTo>
                  <a:pt x="19657" y="0"/>
                </a:lnTo>
                <a:lnTo>
                  <a:pt x="21148" y="1934"/>
                </a:lnTo>
                <a:cubicBezTo>
                  <a:pt x="21147" y="5267"/>
                  <a:pt x="21145" y="8600"/>
                  <a:pt x="21143" y="11932"/>
                </a:cubicBezTo>
                <a:lnTo>
                  <a:pt x="19539" y="13949"/>
                </a:lnTo>
                <a:lnTo>
                  <a:pt x="21600" y="21600"/>
                </a:lnTo>
                <a:lnTo>
                  <a:pt x="0" y="21572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30" name="Google Shape;530;p215"/>
          <p:cNvSpPr txBox="1"/>
          <p:nvPr>
            <p:ph idx="1" type="body"/>
          </p:nvPr>
        </p:nvSpPr>
        <p:spPr>
          <a:xfrm>
            <a:off x="499454" y="3765267"/>
            <a:ext cx="6324133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Jost"/>
              <a:buNone/>
              <a:defRPr sz="2400">
                <a:solidFill>
                  <a:srgbClr val="11111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Jost"/>
              <a:buNone/>
              <a:defRPr sz="2400">
                <a:solidFill>
                  <a:srgbClr val="11111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Jost"/>
              <a:buNone/>
              <a:defRPr sz="2400">
                <a:solidFill>
                  <a:srgbClr val="11111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Jost"/>
              <a:buNone/>
              <a:defRPr sz="2400">
                <a:solidFill>
                  <a:srgbClr val="11111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Jost"/>
              <a:buNone/>
              <a:defRPr sz="2400">
                <a:solidFill>
                  <a:srgbClr val="111111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531" name="Google Shape;531;p215"/>
          <p:cNvSpPr txBox="1"/>
          <p:nvPr>
            <p:ph type="title"/>
          </p:nvPr>
        </p:nvSpPr>
        <p:spPr>
          <a:xfrm>
            <a:off x="499454" y="2682875"/>
            <a:ext cx="7338260" cy="87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800"/>
              <a:buFont typeface="Jost"/>
              <a:buNone/>
              <a:defRPr b="1" sz="4800">
                <a:solidFill>
                  <a:srgbClr val="11111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107;p21" id="532" name="Google Shape;532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215"/>
          <p:cNvSpPr txBox="1"/>
          <p:nvPr>
            <p:ph idx="12" type="sldNum"/>
          </p:nvPr>
        </p:nvSpPr>
        <p:spPr>
          <a:xfrm>
            <a:off x="8463949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Title Slide" showMasterSp="0">
  <p:cSld name="11_Title Slide"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54;p26" id="535" name="Google Shape;535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66251" y="0"/>
            <a:ext cx="12267449" cy="69004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07;p21" id="536" name="Google Shape;536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Рисунок 4" id="537" name="Google Shape;537;p216"/>
          <p:cNvPicPr preferRelativeResize="0"/>
          <p:nvPr/>
        </p:nvPicPr>
        <p:blipFill rotWithShape="1">
          <a:blip r:embed="rId4">
            <a:alphaModFix/>
          </a:blip>
          <a:srcRect b="0" l="23729" r="0" t="16865"/>
          <a:stretch/>
        </p:blipFill>
        <p:spPr>
          <a:xfrm>
            <a:off x="-70340" y="10048"/>
            <a:ext cx="3414973" cy="3722331"/>
          </a:xfrm>
          <a:prstGeom prst="rect">
            <a:avLst/>
          </a:prstGeom>
          <a:noFill/>
          <a:ln>
            <a:noFill/>
          </a:ln>
          <a:effectLst>
            <a:reflection blurRad="0" dir="0" dist="0" endA="0" endPos="40000" kx="0" rotWithShape="0" algn="bl" stA="52000" stPos="0" sy="-100000" ky="0"/>
          </a:effectLst>
        </p:spPr>
      </p:pic>
      <p:sp>
        <p:nvSpPr>
          <p:cNvPr id="538" name="Google Shape;538;p216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Пользовательский макет">
  <p:cSld name="13_Пользовательский макет">
    <p:bg>
      <p:bgPr>
        <a:solidFill>
          <a:schemeClr val="dk1"/>
        </a:soli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Jost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9" name="Google Shape;549;p3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Jost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Jost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9pPr>
          </a:lstStyle>
          <a:p/>
        </p:txBody>
      </p:sp>
      <p:sp>
        <p:nvSpPr>
          <p:cNvPr id="550" name="Google Shape;550;p33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33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2" name="Google Shape;552;p33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53" name="Google Shape;553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72025" y="6985001"/>
            <a:ext cx="7172325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6" name="Google Shape;556;p34"/>
          <p:cNvSpPr txBox="1"/>
          <p:nvPr>
            <p:ph idx="1"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57" name="Google Shape;557;p34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8" name="Google Shape;558;p34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9" name="Google Shape;559;p34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5"/>
          <p:cNvSpPr txBox="1"/>
          <p:nvPr>
            <p:ph type="title"/>
          </p:nvPr>
        </p:nvSpPr>
        <p:spPr>
          <a:xfrm>
            <a:off x="831851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Jost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2" name="Google Shape;562;p35"/>
          <p:cNvSpPr txBox="1"/>
          <p:nvPr>
            <p:ph idx="1" type="body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Jost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Jost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Jost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Jost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Jost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63" name="Google Shape;563;p35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35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5" name="Google Shape;565;p35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8" name="Google Shape;568;p37"/>
          <p:cNvSpPr txBox="1"/>
          <p:nvPr>
            <p:ph idx="1" type="body"/>
          </p:nvPr>
        </p:nvSpPr>
        <p:spPr>
          <a:xfrm>
            <a:off x="609600" y="1600200"/>
            <a:ext cx="5376672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69" name="Google Shape;569;p37"/>
          <p:cNvSpPr txBox="1"/>
          <p:nvPr>
            <p:ph idx="2" type="body"/>
          </p:nvPr>
        </p:nvSpPr>
        <p:spPr>
          <a:xfrm>
            <a:off x="6205728" y="1600200"/>
            <a:ext cx="5376672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70" name="Google Shape;570;p37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37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2" name="Google Shape;572;p37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5" name="Google Shape;575;p3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Jost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Jost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9pPr>
          </a:lstStyle>
          <a:p/>
        </p:txBody>
      </p:sp>
      <p:sp>
        <p:nvSpPr>
          <p:cNvPr id="576" name="Google Shape;576;p3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77" name="Google Shape;577;p3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Jost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Jost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9pPr>
          </a:lstStyle>
          <a:p/>
        </p:txBody>
      </p:sp>
      <p:sp>
        <p:nvSpPr>
          <p:cNvPr id="578" name="Google Shape;578;p3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79" name="Google Shape;579;p38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0" name="Google Shape;580;p38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1" name="Google Shape;581;p38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4" name="Google Shape;584;p39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5" name="Google Shape;585;p39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6" name="Google Shape;586;p39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Jost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9" name="Google Shape;589;p4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ost"/>
              <a:buChar char="•"/>
              <a:defRPr sz="2400"/>
            </a:lvl1pPr>
            <a:lvl2pPr indent="-361950" lvl="1" marL="9144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Char char="–"/>
              <a:defRPr sz="21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Char char="•"/>
              <a:defRPr sz="1800"/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Jost"/>
              <a:buChar char="–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Jost"/>
              <a:buChar char="»"/>
              <a:defRPr sz="1500"/>
            </a:lvl5pPr>
            <a:lvl6pPr indent="-3238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6pPr>
            <a:lvl7pPr indent="-3238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7pPr>
            <a:lvl8pPr indent="-3238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8pPr>
            <a:lvl9pPr indent="-3238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9pPr>
          </a:lstStyle>
          <a:p/>
        </p:txBody>
      </p:sp>
      <p:sp>
        <p:nvSpPr>
          <p:cNvPr id="590" name="Google Shape;590;p4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Jost"/>
              <a:buNone/>
              <a:defRPr sz="1050"/>
            </a:lvl2pPr>
            <a:lvl3pPr indent="-228600" lvl="2" marL="1371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Jost"/>
              <a:buNone/>
              <a:defRPr sz="750"/>
            </a:lvl4pPr>
            <a:lvl5pPr indent="-228600" lvl="4" marL="22860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Jost"/>
              <a:buNone/>
              <a:defRPr sz="750"/>
            </a:lvl5pPr>
            <a:lvl6pPr indent="-228600" lvl="5" marL="27432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6pPr>
            <a:lvl7pPr indent="-228600" lvl="6" marL="32004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7pPr>
            <a:lvl8pPr indent="-228600" lvl="7" marL="3657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8pPr>
            <a:lvl9pPr indent="-228600" lvl="8" marL="41148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9pPr>
          </a:lstStyle>
          <a:p/>
        </p:txBody>
      </p:sp>
      <p:sp>
        <p:nvSpPr>
          <p:cNvPr id="591" name="Google Shape;591;p40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2" name="Google Shape;592;p40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3" name="Google Shape;593;p40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главление" showMasterSp="0">
  <p:cSld name="Оглавление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2"/>
          <p:cNvSpPr/>
          <p:nvPr/>
        </p:nvSpPr>
        <p:spPr>
          <a:xfrm flipH="1" rot="10800000">
            <a:off x="-59377" y="-1"/>
            <a:ext cx="8065647" cy="68580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988" y="0"/>
                </a:lnTo>
                <a:lnTo>
                  <a:pt x="21600" y="1915"/>
                </a:lnTo>
                <a:lnTo>
                  <a:pt x="21600" y="21600"/>
                </a:lnTo>
                <a:lnTo>
                  <a:pt x="57" y="21600"/>
                </a:lnTo>
                <a:cubicBezTo>
                  <a:pt x="38" y="14400"/>
                  <a:pt x="19" y="7200"/>
                  <a:pt x="0" y="0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8" name="Google Shape;48;p162"/>
          <p:cNvSpPr txBox="1"/>
          <p:nvPr>
            <p:ph idx="1" type="body"/>
          </p:nvPr>
        </p:nvSpPr>
        <p:spPr>
          <a:xfrm>
            <a:off x="587375" y="500062"/>
            <a:ext cx="7056440" cy="1947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 b="1" sz="2800">
                <a:solidFill>
                  <a:srgbClr val="FFFFFF"/>
                </a:solidFill>
              </a:defRPr>
            </a:lvl1pPr>
            <a:lvl2pPr indent="-406400" lvl="1" marL="9144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Char char="•"/>
              <a:defRPr b="1" sz="2800">
                <a:solidFill>
                  <a:srgbClr val="FFFFFF"/>
                </a:solidFill>
              </a:defRPr>
            </a:lvl2pPr>
            <a:lvl3pPr indent="-406400" lvl="2" marL="1371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Char char="•"/>
              <a:defRPr b="1" sz="2800">
                <a:solidFill>
                  <a:srgbClr val="FFFFFF"/>
                </a:solidFill>
              </a:defRPr>
            </a:lvl3pPr>
            <a:lvl4pPr indent="-406400" lvl="3" marL="18288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Char char="•"/>
              <a:defRPr b="1" sz="2800">
                <a:solidFill>
                  <a:srgbClr val="FFFFFF"/>
                </a:solidFill>
              </a:defRPr>
            </a:lvl4pPr>
            <a:lvl5pPr indent="-406400" lvl="4" marL="22860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Char char="•"/>
              <a:defRPr b="1" sz="2800">
                <a:solidFill>
                  <a:srgbClr val="FFFFFF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49" name="Google Shape;49;p162"/>
          <p:cNvSpPr txBox="1"/>
          <p:nvPr>
            <p:ph idx="2" type="body"/>
          </p:nvPr>
        </p:nvSpPr>
        <p:spPr>
          <a:xfrm>
            <a:off x="8292655" y="500062"/>
            <a:ext cx="3311972" cy="1947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50" name="Google Shape;50;p162"/>
          <p:cNvSpPr txBox="1"/>
          <p:nvPr>
            <p:ph idx="3" type="body"/>
          </p:nvPr>
        </p:nvSpPr>
        <p:spPr>
          <a:xfrm>
            <a:off x="587375" y="4686298"/>
            <a:ext cx="7056438" cy="149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51" name="Google Shape;51;p162"/>
          <p:cNvSpPr txBox="1"/>
          <p:nvPr>
            <p:ph idx="4" type="body"/>
          </p:nvPr>
        </p:nvSpPr>
        <p:spPr>
          <a:xfrm>
            <a:off x="8231188" y="4686301"/>
            <a:ext cx="3311972" cy="1409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52" name="Google Shape;52;p162"/>
          <p:cNvSpPr txBox="1"/>
          <p:nvPr>
            <p:ph idx="5" type="body"/>
          </p:nvPr>
        </p:nvSpPr>
        <p:spPr>
          <a:xfrm>
            <a:off x="587375" y="2681008"/>
            <a:ext cx="7056438" cy="1729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53" name="Google Shape;53;p162"/>
          <p:cNvSpPr txBox="1"/>
          <p:nvPr>
            <p:ph idx="6" type="body"/>
          </p:nvPr>
        </p:nvSpPr>
        <p:spPr>
          <a:xfrm>
            <a:off x="8231188" y="2681008"/>
            <a:ext cx="3311972" cy="1729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7;p21" id="54" name="Google Shape;54;p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62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Jost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6" name="Google Shape;596;p4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97" name="Google Shape;597;p4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Jost"/>
              <a:buNone/>
              <a:defRPr sz="1050"/>
            </a:lvl2pPr>
            <a:lvl3pPr indent="-228600" lvl="2" marL="1371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Jost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Jost"/>
              <a:buNone/>
              <a:defRPr sz="750"/>
            </a:lvl4pPr>
            <a:lvl5pPr indent="-228600" lvl="4" marL="22860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Jost"/>
              <a:buNone/>
              <a:defRPr sz="750"/>
            </a:lvl5pPr>
            <a:lvl6pPr indent="-228600" lvl="5" marL="27432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6pPr>
            <a:lvl7pPr indent="-228600" lvl="6" marL="32004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7pPr>
            <a:lvl8pPr indent="-228600" lvl="7" marL="3657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8pPr>
            <a:lvl9pPr indent="-228600" lvl="8" marL="41148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9pPr>
          </a:lstStyle>
          <a:p/>
        </p:txBody>
      </p:sp>
      <p:sp>
        <p:nvSpPr>
          <p:cNvPr id="598" name="Google Shape;598;p41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9" name="Google Shape;599;p41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0" name="Google Shape;600;p41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3" name="Google Shape;603;p42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04" name="Google Shape;604;p42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42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6" name="Google Shape;606;p42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43"/>
          <p:cNvSpPr txBox="1"/>
          <p:nvPr>
            <p:ph type="title"/>
          </p:nvPr>
        </p:nvSpPr>
        <p:spPr>
          <a:xfrm rot="5400000">
            <a:off x="7285037" y="182880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9" name="Google Shape;609;p43"/>
          <p:cNvSpPr txBox="1"/>
          <p:nvPr>
            <p:ph idx="1" type="body"/>
          </p:nvPr>
        </p:nvSpPr>
        <p:spPr>
          <a:xfrm rot="5400000">
            <a:off x="1719124" y="-834886"/>
            <a:ext cx="5851525" cy="8070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10" name="Google Shape;610;p43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1" name="Google Shape;611;p43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2" name="Google Shape;612;p43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Оглавление" showMasterSp="0">
  <p:cSld name="1_Оглавление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3"/>
          <p:cNvSpPr/>
          <p:nvPr/>
        </p:nvSpPr>
        <p:spPr>
          <a:xfrm flipH="1" rot="10800000">
            <a:off x="-59377" y="-1"/>
            <a:ext cx="8065647" cy="68580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988" y="0"/>
                </a:lnTo>
                <a:lnTo>
                  <a:pt x="21600" y="1915"/>
                </a:lnTo>
                <a:lnTo>
                  <a:pt x="21600" y="21600"/>
                </a:lnTo>
                <a:lnTo>
                  <a:pt x="57" y="21600"/>
                </a:lnTo>
                <a:cubicBezTo>
                  <a:pt x="38" y="14400"/>
                  <a:pt x="19" y="7200"/>
                  <a:pt x="0" y="0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8" name="Google Shape;58;p163"/>
          <p:cNvSpPr txBox="1"/>
          <p:nvPr>
            <p:ph idx="1" type="body"/>
          </p:nvPr>
        </p:nvSpPr>
        <p:spPr>
          <a:xfrm>
            <a:off x="587375" y="500062"/>
            <a:ext cx="7056440" cy="1947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None/>
              <a:defRPr b="1" sz="2800">
                <a:solidFill>
                  <a:srgbClr val="FFFFFF"/>
                </a:solidFill>
              </a:defRPr>
            </a:lvl1pPr>
            <a:lvl2pPr indent="-406400" lvl="1" marL="9144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Char char="•"/>
              <a:defRPr b="1" sz="2800">
                <a:solidFill>
                  <a:srgbClr val="FFFFFF"/>
                </a:solidFill>
              </a:defRPr>
            </a:lvl2pPr>
            <a:lvl3pPr indent="-406400" lvl="2" marL="1371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Char char="•"/>
              <a:defRPr b="1" sz="2800">
                <a:solidFill>
                  <a:srgbClr val="FFFFFF"/>
                </a:solidFill>
              </a:defRPr>
            </a:lvl3pPr>
            <a:lvl4pPr indent="-406400" lvl="3" marL="18288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Char char="•"/>
              <a:defRPr b="1" sz="2800">
                <a:solidFill>
                  <a:srgbClr val="FFFFFF"/>
                </a:solidFill>
              </a:defRPr>
            </a:lvl4pPr>
            <a:lvl5pPr indent="-406400" lvl="4" marL="22860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Jost"/>
              <a:buChar char="•"/>
              <a:defRPr b="1" sz="2800">
                <a:solidFill>
                  <a:srgbClr val="FFFFFF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59" name="Google Shape;59;p163"/>
          <p:cNvSpPr txBox="1"/>
          <p:nvPr>
            <p:ph idx="2" type="body"/>
          </p:nvPr>
        </p:nvSpPr>
        <p:spPr>
          <a:xfrm>
            <a:off x="8292655" y="500062"/>
            <a:ext cx="3311972" cy="1947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60" name="Google Shape;60;p163"/>
          <p:cNvSpPr txBox="1"/>
          <p:nvPr>
            <p:ph idx="3" type="body"/>
          </p:nvPr>
        </p:nvSpPr>
        <p:spPr>
          <a:xfrm>
            <a:off x="587375" y="4686298"/>
            <a:ext cx="7056438" cy="149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61" name="Google Shape;61;p163"/>
          <p:cNvSpPr txBox="1"/>
          <p:nvPr>
            <p:ph idx="4" type="body"/>
          </p:nvPr>
        </p:nvSpPr>
        <p:spPr>
          <a:xfrm>
            <a:off x="8231188" y="4686301"/>
            <a:ext cx="3311972" cy="1409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62" name="Google Shape;62;p163"/>
          <p:cNvSpPr txBox="1"/>
          <p:nvPr>
            <p:ph idx="5" type="body"/>
          </p:nvPr>
        </p:nvSpPr>
        <p:spPr>
          <a:xfrm>
            <a:off x="587375" y="2681008"/>
            <a:ext cx="7056438" cy="1729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63" name="Google Shape;63;p163"/>
          <p:cNvSpPr txBox="1"/>
          <p:nvPr>
            <p:ph idx="6" type="body"/>
          </p:nvPr>
        </p:nvSpPr>
        <p:spPr>
          <a:xfrm>
            <a:off x="8231188" y="2681008"/>
            <a:ext cx="3311972" cy="1729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pic>
        <p:nvPicPr>
          <p:cNvPr descr="Google Shape;107;p21" id="64" name="Google Shape;64;p1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Рисунок 10" id="65" name="Google Shape;65;p163"/>
          <p:cNvPicPr preferRelativeResize="0"/>
          <p:nvPr/>
        </p:nvPicPr>
        <p:blipFill rotWithShape="1">
          <a:blip r:embed="rId3">
            <a:alphaModFix/>
          </a:blip>
          <a:srcRect b="0" l="23729" r="0" t="16865"/>
          <a:stretch/>
        </p:blipFill>
        <p:spPr>
          <a:xfrm>
            <a:off x="-70340" y="10048"/>
            <a:ext cx="3414973" cy="3722331"/>
          </a:xfrm>
          <a:prstGeom prst="rect">
            <a:avLst/>
          </a:prstGeom>
          <a:noFill/>
          <a:ln>
            <a:noFill/>
          </a:ln>
          <a:effectLst>
            <a:reflection blurRad="0" dir="0" dist="0" endA="0" endPos="40000" kx="0" rotWithShape="0" algn="bl" stA="52000" stPos="0" sy="-100000" ky="0"/>
          </a:effectLst>
        </p:spPr>
      </p:pic>
      <p:sp>
        <p:nvSpPr>
          <p:cNvPr id="66" name="Google Shape;66;p163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Раздел_белый D" showMasterSp="0">
  <p:cSld name="1_Раздел_белый D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4"/>
          <p:cNvSpPr/>
          <p:nvPr/>
        </p:nvSpPr>
        <p:spPr>
          <a:xfrm>
            <a:off x="4064000" y="0"/>
            <a:ext cx="8128000" cy="6858000"/>
          </a:xfrm>
          <a:prstGeom prst="rect">
            <a:avLst/>
          </a:prstGeom>
          <a:solidFill>
            <a:srgbClr val="171717">
              <a:alpha val="48235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1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9" name="Google Shape;69;p164"/>
          <p:cNvSpPr/>
          <p:nvPr/>
        </p:nvSpPr>
        <p:spPr>
          <a:xfrm flipH="1" rot="10800000">
            <a:off x="-26027" y="-1"/>
            <a:ext cx="8030205" cy="6901545"/>
          </a:xfrm>
          <a:custGeom>
            <a:rect b="b" l="l" r="r" t="t"/>
            <a:pathLst>
              <a:path extrusionOk="0" h="21600" w="21600">
                <a:moveTo>
                  <a:pt x="0" y="77"/>
                </a:moveTo>
                <a:lnTo>
                  <a:pt x="19903" y="0"/>
                </a:lnTo>
                <a:lnTo>
                  <a:pt x="21600" y="2040"/>
                </a:lnTo>
                <a:lnTo>
                  <a:pt x="21600" y="21600"/>
                </a:lnTo>
                <a:lnTo>
                  <a:pt x="51" y="21600"/>
                </a:lnTo>
                <a:lnTo>
                  <a:pt x="0" y="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Jost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0" name="Google Shape;70;p164"/>
          <p:cNvSpPr txBox="1"/>
          <p:nvPr>
            <p:ph idx="1" type="body"/>
          </p:nvPr>
        </p:nvSpPr>
        <p:spPr>
          <a:xfrm>
            <a:off x="499454" y="3765267"/>
            <a:ext cx="7628546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Jost"/>
              <a:buNone/>
              <a:defRPr sz="2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Jost"/>
              <a:buNone/>
              <a:defRPr sz="24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Jost"/>
              <a:buNone/>
              <a:defRPr sz="24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Jost"/>
              <a:buNone/>
              <a:defRPr sz="2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Jost"/>
              <a:buNone/>
              <a:defRPr sz="2400">
                <a:solidFill>
                  <a:schemeClr val="accent2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6pPr>
            <a:lvl7pPr indent="-330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7pPr>
            <a:lvl8pPr indent="-330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8pPr>
            <a:lvl9pPr indent="-330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Char char="•"/>
              <a:defRPr/>
            </a:lvl9pPr>
          </a:lstStyle>
          <a:p/>
        </p:txBody>
      </p:sp>
      <p:sp>
        <p:nvSpPr>
          <p:cNvPr id="71" name="Google Shape;71;p164"/>
          <p:cNvSpPr txBox="1"/>
          <p:nvPr>
            <p:ph type="title"/>
          </p:nvPr>
        </p:nvSpPr>
        <p:spPr>
          <a:xfrm>
            <a:off x="499454" y="2682875"/>
            <a:ext cx="7628546" cy="87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4800"/>
              <a:buFont typeface="Jost"/>
              <a:buNone/>
              <a:defRPr b="1" sz="4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107;p21" id="72" name="Google Shape;72;p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4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43.xml"/><Relationship Id="rId43" Type="http://schemas.openxmlformats.org/officeDocument/2006/relationships/slideLayout" Target="../slideLayouts/slideLayout42.xml"/><Relationship Id="rId46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44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48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37.xml"/><Relationship Id="rId62" Type="http://schemas.openxmlformats.org/officeDocument/2006/relationships/slideLayout" Target="../slideLayouts/slideLayout61.xml"/><Relationship Id="rId61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19.xml"/><Relationship Id="rId63" Type="http://schemas.openxmlformats.org/officeDocument/2006/relationships/theme" Target="../theme/theme3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60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8.xml"/><Relationship Id="rId51" Type="http://schemas.openxmlformats.org/officeDocument/2006/relationships/slideLayout" Target="../slideLayouts/slideLayout50.xml"/><Relationship Id="rId50" Type="http://schemas.openxmlformats.org/officeDocument/2006/relationships/slideLayout" Target="../slideLayouts/slideLayout49.xml"/><Relationship Id="rId53" Type="http://schemas.openxmlformats.org/officeDocument/2006/relationships/slideLayout" Target="../slideLayouts/slideLayout52.xml"/><Relationship Id="rId52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10.xml"/><Relationship Id="rId5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9.xml"/><Relationship Id="rId54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12.xml"/><Relationship Id="rId5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11.xml"/><Relationship Id="rId56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14.xml"/><Relationship Id="rId5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13.xml"/><Relationship Id="rId58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07;p21" id="10" name="Google Shape;10;p5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772025" y="6985000"/>
            <a:ext cx="7172325" cy="15811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Google Shape;11;p53"/>
          <p:cNvGraphicFramePr/>
          <p:nvPr/>
        </p:nvGraphicFramePr>
        <p:xfrm>
          <a:off x="-3" y="86677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{1F5A7DEA-C687-4AC6-9A73-8F4533B3F8FD}</a:tableStyleId>
              </a:tblPr>
              <a:tblGrid>
                <a:gridCol w="1741725"/>
                <a:gridCol w="1741725"/>
                <a:gridCol w="1741725"/>
                <a:gridCol w="1741725"/>
                <a:gridCol w="1741725"/>
                <a:gridCol w="1741725"/>
                <a:gridCol w="1741725"/>
              </a:tblGrid>
              <a:tr h="1198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 SemiBold"/>
                        <a:buNone/>
                      </a:pPr>
                      <a:r>
                        <a:t/>
                      </a:r>
                      <a:endParaRPr b="0" sz="1400" u="none" cap="none" strike="noStrike">
                        <a:latin typeface="Jost SemiBold"/>
                        <a:ea typeface="Jost SemiBold"/>
                        <a:cs typeface="Jost SemiBold"/>
                        <a:sym typeface="Jost SemiBol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 SemiBold"/>
                        <a:buNone/>
                      </a:pPr>
                      <a:r>
                        <a:t/>
                      </a:r>
                      <a:endParaRPr b="0" sz="1400" u="none" cap="none" strike="noStrike">
                        <a:latin typeface="Jost SemiBold"/>
                        <a:ea typeface="Jost SemiBold"/>
                        <a:cs typeface="Jost SemiBold"/>
                        <a:sym typeface="Jost SemiBol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 SemiBold"/>
                        <a:buNone/>
                      </a:pPr>
                      <a:r>
                        <a:rPr b="0" lang="ru-RU" sz="1400" u="none" cap="none" strike="noStrike">
                          <a:latin typeface="Jost SemiBold"/>
                          <a:ea typeface="Jost SemiBold"/>
                          <a:cs typeface="Jost SemiBold"/>
                          <a:sym typeface="Jost SemiBold"/>
                        </a:rPr>
                        <a:t>Понедельник</a:t>
                      </a:r>
                      <a:endParaRPr sz="1400" u="none" cap="none" strike="noStrike"/>
                    </a:p>
                  </a:txBody>
                  <a:tcPr marT="45725" marB="45725" marR="45725" marL="45725">
                    <a:solidFill>
                      <a:srgbClr val="A7171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 SemiBold"/>
                        <a:buNone/>
                      </a:pPr>
                      <a:r>
                        <a:t/>
                      </a:r>
                      <a:endParaRPr b="0" sz="1400" u="none" cap="none" strike="noStrike">
                        <a:latin typeface="Jost SemiBold"/>
                        <a:ea typeface="Jost SemiBold"/>
                        <a:cs typeface="Jost SemiBold"/>
                        <a:sym typeface="Jost SemiBol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 SemiBold"/>
                        <a:buNone/>
                      </a:pPr>
                      <a:r>
                        <a:t/>
                      </a:r>
                      <a:endParaRPr b="0" sz="1400" u="none" cap="none" strike="noStrike">
                        <a:latin typeface="Jost SemiBold"/>
                        <a:ea typeface="Jost SemiBold"/>
                        <a:cs typeface="Jost SemiBold"/>
                        <a:sym typeface="Jost SemiBol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 SemiBold"/>
                        <a:buNone/>
                      </a:pPr>
                      <a:r>
                        <a:rPr b="0" lang="ru-RU" sz="1400" u="none" cap="none" strike="noStrike">
                          <a:latin typeface="Jost SemiBold"/>
                          <a:ea typeface="Jost SemiBold"/>
                          <a:cs typeface="Jost SemiBold"/>
                          <a:sym typeface="Jost SemiBold"/>
                        </a:rPr>
                        <a:t>Вторник</a:t>
                      </a:r>
                      <a:endParaRPr sz="1400" u="none" cap="none" strike="noStrike"/>
                    </a:p>
                  </a:txBody>
                  <a:tcPr marT="45725" marB="45725" marR="45725" marL="45725">
                    <a:solidFill>
                      <a:srgbClr val="A7171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 SemiBold"/>
                        <a:buNone/>
                      </a:pPr>
                      <a:r>
                        <a:t/>
                      </a:r>
                      <a:endParaRPr b="0" sz="1400" u="none" cap="none" strike="noStrike">
                        <a:latin typeface="Jost SemiBold"/>
                        <a:ea typeface="Jost SemiBold"/>
                        <a:cs typeface="Jost SemiBold"/>
                        <a:sym typeface="Jost SemiBol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 SemiBold"/>
                        <a:buNone/>
                      </a:pPr>
                      <a:r>
                        <a:t/>
                      </a:r>
                      <a:endParaRPr b="0" sz="1400" u="none" cap="none" strike="noStrike">
                        <a:latin typeface="Jost SemiBold"/>
                        <a:ea typeface="Jost SemiBold"/>
                        <a:cs typeface="Jost SemiBold"/>
                        <a:sym typeface="Jost SemiBol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 SemiBold"/>
                        <a:buNone/>
                      </a:pPr>
                      <a:r>
                        <a:rPr b="0" lang="ru-RU" sz="1400" u="none" cap="none" strike="noStrike">
                          <a:latin typeface="Jost SemiBold"/>
                          <a:ea typeface="Jost SemiBold"/>
                          <a:cs typeface="Jost SemiBold"/>
                          <a:sym typeface="Jost SemiBold"/>
                        </a:rPr>
                        <a:t>Среда</a:t>
                      </a:r>
                      <a:endParaRPr sz="1400" u="none" cap="none" strike="noStrike"/>
                    </a:p>
                  </a:txBody>
                  <a:tcPr marT="45725" marB="45725" marR="45725" marL="45725">
                    <a:solidFill>
                      <a:srgbClr val="A7171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 SemiBold"/>
                        <a:buNone/>
                      </a:pPr>
                      <a:r>
                        <a:t/>
                      </a:r>
                      <a:endParaRPr b="0" sz="1400" u="none" cap="none" strike="noStrike">
                        <a:latin typeface="Jost SemiBold"/>
                        <a:ea typeface="Jost SemiBold"/>
                        <a:cs typeface="Jost SemiBold"/>
                        <a:sym typeface="Jost SemiBol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 SemiBold"/>
                        <a:buNone/>
                      </a:pPr>
                      <a:r>
                        <a:t/>
                      </a:r>
                      <a:endParaRPr b="0" sz="1400" u="none" cap="none" strike="noStrike">
                        <a:latin typeface="Jost SemiBold"/>
                        <a:ea typeface="Jost SemiBold"/>
                        <a:cs typeface="Jost SemiBold"/>
                        <a:sym typeface="Jost SemiBol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 SemiBold"/>
                        <a:buNone/>
                      </a:pPr>
                      <a:r>
                        <a:rPr b="0" lang="ru-RU" sz="1400" u="none" cap="none" strike="noStrike">
                          <a:latin typeface="Jost SemiBold"/>
                          <a:ea typeface="Jost SemiBold"/>
                          <a:cs typeface="Jost SemiBold"/>
                          <a:sym typeface="Jost SemiBold"/>
                        </a:rPr>
                        <a:t>Четверг</a:t>
                      </a:r>
                      <a:endParaRPr sz="1400" u="none" cap="none" strike="noStrike"/>
                    </a:p>
                  </a:txBody>
                  <a:tcPr marT="45725" marB="45725" marR="45725" marL="45725">
                    <a:solidFill>
                      <a:srgbClr val="A7171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 SemiBold"/>
                        <a:buNone/>
                      </a:pPr>
                      <a:r>
                        <a:t/>
                      </a:r>
                      <a:endParaRPr b="0" sz="1400" u="none" cap="none" strike="noStrike">
                        <a:latin typeface="Jost SemiBold"/>
                        <a:ea typeface="Jost SemiBold"/>
                        <a:cs typeface="Jost SemiBold"/>
                        <a:sym typeface="Jost SemiBol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 SemiBold"/>
                        <a:buNone/>
                      </a:pPr>
                      <a:r>
                        <a:t/>
                      </a:r>
                      <a:endParaRPr b="0" sz="1400" u="none" cap="none" strike="noStrike">
                        <a:latin typeface="Jost SemiBold"/>
                        <a:ea typeface="Jost SemiBold"/>
                        <a:cs typeface="Jost SemiBold"/>
                        <a:sym typeface="Jost SemiBol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 SemiBold"/>
                        <a:buNone/>
                      </a:pPr>
                      <a:r>
                        <a:rPr b="0" lang="ru-RU" sz="1400" u="none" cap="none" strike="noStrike">
                          <a:latin typeface="Jost SemiBold"/>
                          <a:ea typeface="Jost SemiBold"/>
                          <a:cs typeface="Jost SemiBold"/>
                          <a:sym typeface="Jost SemiBold"/>
                        </a:rPr>
                        <a:t>Пятница</a:t>
                      </a:r>
                      <a:endParaRPr sz="1400" u="none" cap="none" strike="noStrike"/>
                    </a:p>
                  </a:txBody>
                  <a:tcPr marT="45725" marB="45725" marR="45725" marL="45725">
                    <a:solidFill>
                      <a:srgbClr val="A7171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 SemiBold"/>
                        <a:buNone/>
                      </a:pPr>
                      <a:r>
                        <a:t/>
                      </a:r>
                      <a:endParaRPr b="0" sz="1400" u="none" cap="none" strike="noStrike">
                        <a:latin typeface="Jost SemiBold"/>
                        <a:ea typeface="Jost SemiBold"/>
                        <a:cs typeface="Jost SemiBold"/>
                        <a:sym typeface="Jost SemiBol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 SemiBold"/>
                        <a:buNone/>
                      </a:pPr>
                      <a:r>
                        <a:t/>
                      </a:r>
                      <a:endParaRPr b="0" sz="1400" u="none" cap="none" strike="noStrike">
                        <a:latin typeface="Jost SemiBold"/>
                        <a:ea typeface="Jost SemiBold"/>
                        <a:cs typeface="Jost SemiBold"/>
                        <a:sym typeface="Jost SemiBol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 SemiBold"/>
                        <a:buNone/>
                      </a:pPr>
                      <a:r>
                        <a:rPr b="0" lang="ru-RU" sz="1400" u="none" cap="none" strike="noStrike">
                          <a:latin typeface="Jost SemiBold"/>
                          <a:ea typeface="Jost SemiBold"/>
                          <a:cs typeface="Jost SemiBold"/>
                          <a:sym typeface="Jost SemiBold"/>
                        </a:rPr>
                        <a:t>Суббота</a:t>
                      </a:r>
                      <a:endParaRPr sz="1400" u="none" cap="none" strike="noStrike"/>
                    </a:p>
                  </a:txBody>
                  <a:tcPr marT="45725" marB="45725" marR="45725" marL="45725">
                    <a:solidFill>
                      <a:srgbClr val="A7171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 SemiBold"/>
                        <a:buNone/>
                      </a:pPr>
                      <a:r>
                        <a:t/>
                      </a:r>
                      <a:endParaRPr b="0" sz="1400" u="none" cap="none" strike="noStrike">
                        <a:latin typeface="Jost SemiBold"/>
                        <a:ea typeface="Jost SemiBold"/>
                        <a:cs typeface="Jost SemiBold"/>
                        <a:sym typeface="Jost SemiBol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 SemiBold"/>
                        <a:buNone/>
                      </a:pPr>
                      <a:r>
                        <a:t/>
                      </a:r>
                      <a:endParaRPr b="0" sz="1400" u="none" cap="none" strike="noStrike">
                        <a:latin typeface="Jost SemiBold"/>
                        <a:ea typeface="Jost SemiBold"/>
                        <a:cs typeface="Jost SemiBold"/>
                        <a:sym typeface="Jost SemiBol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Jost SemiBold"/>
                        <a:buNone/>
                      </a:pPr>
                      <a:r>
                        <a:rPr b="0" lang="ru-RU" sz="1400" u="none" cap="none" strike="noStrike">
                          <a:latin typeface="Jost SemiBold"/>
                          <a:ea typeface="Jost SemiBold"/>
                          <a:cs typeface="Jost SemiBold"/>
                          <a:sym typeface="Jost SemiBold"/>
                        </a:rPr>
                        <a:t>Воскресенье</a:t>
                      </a:r>
                      <a:endParaRPr sz="1400" u="none" cap="none" strike="noStrike"/>
                    </a:p>
                  </a:txBody>
                  <a:tcPr marT="45725" marB="45725" marR="45725" marL="45725">
                    <a:solidFill>
                      <a:srgbClr val="A71714"/>
                    </a:solidFill>
                  </a:tcPr>
                </a:tc>
              </a:tr>
              <a:tr h="1198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198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198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198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rgbClr val="8B8B8B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2" name="Google Shape;12;p53"/>
          <p:cNvSpPr txBox="1"/>
          <p:nvPr>
            <p:ph type="title"/>
          </p:nvPr>
        </p:nvSpPr>
        <p:spPr>
          <a:xfrm>
            <a:off x="1826683" y="1371600"/>
            <a:ext cx="9753601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800"/>
              <a:buFont typeface="Jost"/>
              <a:buNone/>
              <a:defRPr b="0" i="0" sz="2800" u="none" cap="none" strike="noStrik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800"/>
              <a:buFont typeface="Jost"/>
              <a:buNone/>
              <a:defRPr b="0" i="0" sz="2800" u="none" cap="none" strike="noStrik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800"/>
              <a:buFont typeface="Jost"/>
              <a:buNone/>
              <a:defRPr b="0" i="0" sz="2800" u="none" cap="none" strike="noStrik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800"/>
              <a:buFont typeface="Jost"/>
              <a:buNone/>
              <a:defRPr b="0" i="0" sz="2800" u="none" cap="none" strike="noStrik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800"/>
              <a:buFont typeface="Jost"/>
              <a:buNone/>
              <a:defRPr b="0" i="0" sz="2800" u="none" cap="none" strike="noStrik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800"/>
              <a:buFont typeface="Jost"/>
              <a:buNone/>
              <a:defRPr b="0" i="0" sz="2800" u="none" cap="none" strike="noStrik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800"/>
              <a:buFont typeface="Jost"/>
              <a:buNone/>
              <a:defRPr b="0" i="0" sz="2800" u="none" cap="none" strike="noStrik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800"/>
              <a:buFont typeface="Jost"/>
              <a:buNone/>
              <a:defRPr b="0" i="0" sz="2800" u="none" cap="none" strike="noStrik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800"/>
              <a:buFont typeface="Jost"/>
              <a:buNone/>
              <a:defRPr b="0" i="0" sz="2800" u="none" cap="none" strike="noStrik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13" name="Google Shape;13;p53"/>
          <p:cNvSpPr txBox="1"/>
          <p:nvPr>
            <p:ph idx="1" type="body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Jost"/>
              <a:buNone/>
              <a:defRPr b="0" i="0" sz="1600" u="none" cap="none" strike="noStrik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Jost"/>
              <a:buNone/>
              <a:defRPr b="0" i="0" sz="1600" u="none" cap="none" strike="noStrik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Jost"/>
              <a:buNone/>
              <a:defRPr b="0" i="0" sz="1600" u="none" cap="none" strike="noStrik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Jost"/>
              <a:buNone/>
              <a:defRPr b="0" i="0" sz="1600" u="none" cap="none" strike="noStrik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Jost"/>
              <a:buNone/>
              <a:defRPr b="0" i="0" sz="1600" u="none" cap="none" strike="noStrik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Jost"/>
              <a:buChar char="•"/>
              <a:defRPr b="0" i="0" sz="1600" u="none" cap="none" strike="noStrik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Jost"/>
              <a:buChar char="•"/>
              <a:defRPr b="0" i="0" sz="1600" u="none" cap="none" strike="noStrik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Jost"/>
              <a:buChar char="•"/>
              <a:defRPr b="0" i="0" sz="1600" u="none" cap="none" strike="noStrik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600"/>
              <a:buFont typeface="Jost"/>
              <a:buChar char="•"/>
              <a:defRPr b="0" i="0" sz="1600" u="none" cap="none" strike="noStrike">
                <a:solidFill>
                  <a:srgbClr val="171717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/>
        </p:txBody>
      </p:sp>
      <p:sp>
        <p:nvSpPr>
          <p:cNvPr id="14" name="Google Shape;14;p53"/>
          <p:cNvSpPr txBox="1"/>
          <p:nvPr>
            <p:ph idx="12" type="sldNum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Jost"/>
              <a:buNone/>
              <a:defRPr b="0" i="0" sz="4400" u="none" cap="none" strike="noStrike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1" name="Google Shape;541;p30"/>
          <p:cNvSpPr txBox="1"/>
          <p:nvPr>
            <p:ph idx="1"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ost"/>
              <a:buChar char="•"/>
              <a:defRPr b="0" i="0" sz="32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t"/>
              <a:buChar char="–"/>
              <a:defRPr b="0" i="0" sz="28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ost"/>
              <a:buChar char="•"/>
              <a:defRPr b="0" i="0" sz="24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ost"/>
              <a:buChar char="–"/>
              <a:defRPr b="0" i="0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ost"/>
              <a:buChar char="»"/>
              <a:defRPr b="0" i="0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2" name="Google Shape;542;p30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3" name="Google Shape;543;p30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4" name="Google Shape;544;p30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45" name="Google Shape;545;p3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772025" y="6985001"/>
            <a:ext cx="7172325" cy="15811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6.jpg"/><Relationship Id="rId4" Type="http://schemas.openxmlformats.org/officeDocument/2006/relationships/image" Target="../media/image38.png"/><Relationship Id="rId5" Type="http://schemas.openxmlformats.org/officeDocument/2006/relationships/image" Target="../media/image3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8.png"/><Relationship Id="rId4" Type="http://schemas.openxmlformats.org/officeDocument/2006/relationships/image" Target="../media/image41.png"/><Relationship Id="rId5" Type="http://schemas.openxmlformats.org/officeDocument/2006/relationships/image" Target="../media/image4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alfa-bank.by/" TargetMode="External"/><Relationship Id="rId4" Type="http://schemas.openxmlformats.org/officeDocument/2006/relationships/image" Target="../media/image46.jpg"/><Relationship Id="rId5" Type="http://schemas.openxmlformats.org/officeDocument/2006/relationships/image" Target="../media/image39.png"/><Relationship Id="rId6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52"/>
          <p:cNvSpPr txBox="1"/>
          <p:nvPr>
            <p:ph type="title"/>
          </p:nvPr>
        </p:nvSpPr>
        <p:spPr>
          <a:xfrm>
            <a:off x="499454" y="2682875"/>
            <a:ext cx="7628546" cy="87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Jost"/>
              <a:buNone/>
            </a:pPr>
            <a:r>
              <a:rPr lang="ru-RU"/>
              <a:t>CASEBOOK</a:t>
            </a:r>
            <a:endParaRPr/>
          </a:p>
        </p:txBody>
      </p:sp>
      <p:sp>
        <p:nvSpPr>
          <p:cNvPr id="618" name="Google Shape;618;p52"/>
          <p:cNvSpPr txBox="1"/>
          <p:nvPr/>
        </p:nvSpPr>
        <p:spPr>
          <a:xfrm>
            <a:off x="499454" y="3429000"/>
            <a:ext cx="7628546" cy="87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Jost"/>
              <a:buNone/>
            </a:pPr>
            <a:r>
              <a:rPr b="0" i="0" lang="ru-RU" sz="32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BANKS</a:t>
            </a:r>
            <a:endParaRPr b="0" i="0" sz="32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4" name="Google Shape;624;p10"/>
          <p:cNvCxnSpPr>
            <a:stCxn id="625" idx="3"/>
          </p:cNvCxnSpPr>
          <p:nvPr/>
        </p:nvCxnSpPr>
        <p:spPr>
          <a:xfrm>
            <a:off x="1978984" y="6038766"/>
            <a:ext cx="7895700" cy="603000"/>
          </a:xfrm>
          <a:prstGeom prst="bentConnector3">
            <a:avLst>
              <a:gd fmla="val 50001" name="adj1"/>
            </a:avLst>
          </a:prstGeom>
          <a:noFill/>
          <a:ln cap="flat" cmpd="sng" w="19050">
            <a:solidFill>
              <a:srgbClr val="FFDA2A"/>
            </a:solidFill>
            <a:prstDash val="dash"/>
            <a:miter lim="800000"/>
            <a:headEnd len="sm" w="sm" type="none"/>
            <a:tailEnd len="sm" w="sm" type="none"/>
          </a:ln>
        </p:spPr>
      </p:cxnSp>
      <p:pic>
        <p:nvPicPr>
          <p:cNvPr id="626" name="Google Shape;62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3940" y="4029043"/>
            <a:ext cx="2599409" cy="2717463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627" name="Google Shape;627;p10"/>
          <p:cNvSpPr/>
          <p:nvPr/>
        </p:nvSpPr>
        <p:spPr>
          <a:xfrm rot="10800000">
            <a:off x="6941871" y="-2690"/>
            <a:ext cx="5250129" cy="5363648"/>
          </a:xfrm>
          <a:prstGeom prst="snip1Rect">
            <a:avLst>
              <a:gd fmla="val 16667" name="adj"/>
            </a:avLst>
          </a:prstGeom>
          <a:solidFill>
            <a:srgbClr val="FFDA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10"/>
          <p:cNvSpPr txBox="1"/>
          <p:nvPr/>
        </p:nvSpPr>
        <p:spPr>
          <a:xfrm>
            <a:off x="6973187" y="642007"/>
            <a:ext cx="2028900" cy="12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+35%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Перевыполнение по установкам</a:t>
            </a:r>
            <a:endParaRPr b="0" i="0" sz="16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29" name="Google Shape;629;p10"/>
          <p:cNvSpPr txBox="1"/>
          <p:nvPr/>
        </p:nvSpPr>
        <p:spPr>
          <a:xfrm>
            <a:off x="345969" y="357789"/>
            <a:ext cx="5298178" cy="954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Продукт: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CLICK Evolution</a:t>
            </a:r>
            <a:endParaRPr b="0" i="0" sz="20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Гео: Узбекистан</a:t>
            </a:r>
            <a:endParaRPr b="1" i="0" sz="20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30" name="Google Shape;630;p10"/>
          <p:cNvSpPr txBox="1"/>
          <p:nvPr/>
        </p:nvSpPr>
        <p:spPr>
          <a:xfrm>
            <a:off x="330066" y="1653569"/>
            <a:ext cx="4553422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Цель: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16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Увеличить количество установок до 150 000</a:t>
            </a:r>
            <a:endParaRPr/>
          </a:p>
        </p:txBody>
      </p:sp>
      <p:sp>
        <p:nvSpPr>
          <p:cNvPr id="631" name="Google Shape;631;p10"/>
          <p:cNvSpPr txBox="1"/>
          <p:nvPr/>
        </p:nvSpPr>
        <p:spPr>
          <a:xfrm>
            <a:off x="299353" y="2694929"/>
            <a:ext cx="3974587" cy="1846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Инструменты: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DV360; </a:t>
            </a:r>
            <a:endParaRPr b="0" i="0" sz="1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YouTube in stream,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Google Display + AdMob;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Facebook + Instagram;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Ремаркетинг; </a:t>
            </a:r>
            <a:endParaRPr b="0" i="0" sz="1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32" name="Google Shape;632;p10"/>
          <p:cNvSpPr/>
          <p:nvPr/>
        </p:nvSpPr>
        <p:spPr>
          <a:xfrm>
            <a:off x="8058248" y="2283688"/>
            <a:ext cx="4133751" cy="923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ru-RU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b="0" i="0" lang="ru-RU" sz="2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CPM = </a:t>
            </a:r>
            <a:r>
              <a:rPr b="1" i="0" lang="ru-RU" sz="2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3380 сум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-240% от планового значения</a:t>
            </a:r>
            <a:endParaRPr b="1" i="0" sz="20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33" name="Google Shape;633;p10"/>
          <p:cNvSpPr txBox="1"/>
          <p:nvPr/>
        </p:nvSpPr>
        <p:spPr>
          <a:xfrm>
            <a:off x="8923939" y="618124"/>
            <a:ext cx="3480619" cy="984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209 597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Установок</a:t>
            </a:r>
            <a:endParaRPr b="0" i="0" sz="30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34" name="Google Shape;634;p10"/>
          <p:cNvSpPr/>
          <p:nvPr/>
        </p:nvSpPr>
        <p:spPr>
          <a:xfrm>
            <a:off x="8142399" y="3676109"/>
            <a:ext cx="3834398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CPI = </a:t>
            </a:r>
            <a:r>
              <a:rPr b="1" i="0" lang="ru-RU" sz="2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743 сум</a:t>
            </a:r>
            <a:endParaRPr b="1" i="0" sz="20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Снизили стоимость установки на </a:t>
            </a:r>
            <a:r>
              <a:rPr b="1" i="0" lang="ru-RU" sz="2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35%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0"/>
          <p:cNvSpPr/>
          <p:nvPr/>
        </p:nvSpPr>
        <p:spPr>
          <a:xfrm>
            <a:off x="330066" y="5339520"/>
            <a:ext cx="3225980" cy="400110"/>
          </a:xfrm>
          <a:prstGeom prst="roundRect">
            <a:avLst>
              <a:gd fmla="val 50000" name="adj"/>
            </a:avLst>
          </a:prstGeom>
          <a:solidFill>
            <a:srgbClr val="FFDA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10"/>
          <p:cNvSpPr txBox="1"/>
          <p:nvPr/>
        </p:nvSpPr>
        <p:spPr>
          <a:xfrm>
            <a:off x="374169" y="5339520"/>
            <a:ext cx="3137773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Скриншот размещений</a:t>
            </a:r>
            <a:endParaRPr b="0" i="0" sz="16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cxnSp>
        <p:nvCxnSpPr>
          <p:cNvPr id="637" name="Google Shape;637;p10"/>
          <p:cNvCxnSpPr/>
          <p:nvPr/>
        </p:nvCxnSpPr>
        <p:spPr>
          <a:xfrm flipH="1" rot="10800000">
            <a:off x="3823173" y="5071554"/>
            <a:ext cx="552300" cy="468000"/>
          </a:xfrm>
          <a:prstGeom prst="bentConnector3">
            <a:avLst>
              <a:gd fmla="val 5502" name="adj1"/>
            </a:avLst>
          </a:prstGeom>
          <a:noFill/>
          <a:ln cap="flat" cmpd="sng" w="19050">
            <a:solidFill>
              <a:srgbClr val="FFDA2A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625" name="Google Shape;625;p10"/>
          <p:cNvSpPr/>
          <p:nvPr/>
        </p:nvSpPr>
        <p:spPr>
          <a:xfrm>
            <a:off x="327570" y="5838711"/>
            <a:ext cx="165141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Результаты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8" name="Google Shape;638;p10"/>
          <p:cNvCxnSpPr/>
          <p:nvPr/>
        </p:nvCxnSpPr>
        <p:spPr>
          <a:xfrm rot="10800000">
            <a:off x="3556046" y="5555200"/>
            <a:ext cx="267125" cy="0"/>
          </a:xfrm>
          <a:prstGeom prst="straightConnector1">
            <a:avLst/>
          </a:prstGeom>
          <a:noFill/>
          <a:ln cap="flat" cmpd="sng" w="19050">
            <a:solidFill>
              <a:srgbClr val="F6C54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39" name="Google Shape;639;p10"/>
          <p:cNvCxnSpPr/>
          <p:nvPr/>
        </p:nvCxnSpPr>
        <p:spPr>
          <a:xfrm rot="10800000">
            <a:off x="9833956" y="5387775"/>
            <a:ext cx="0" cy="1289014"/>
          </a:xfrm>
          <a:prstGeom prst="straightConnector1">
            <a:avLst/>
          </a:prstGeom>
          <a:noFill/>
          <a:ln cap="flat" cmpd="sng" w="19050">
            <a:solidFill>
              <a:srgbClr val="FFDA2A"/>
            </a:solidFill>
            <a:prstDash val="dash"/>
            <a:miter lim="800000"/>
            <a:headEnd len="sm" w="sm" type="none"/>
            <a:tailEnd len="med" w="med" type="triangle"/>
          </a:ln>
        </p:spPr>
      </p:cxnSp>
      <p:pic>
        <p:nvPicPr>
          <p:cNvPr descr="Интернет со сплошной заливкой" id="640" name="Google Shape;64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58518" y="226378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нтернет со сплошной заливкой" id="641" name="Google Shape;64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58518" y="359967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10"/>
          <p:cNvPicPr preferRelativeResize="0"/>
          <p:nvPr/>
        </p:nvPicPr>
        <p:blipFill rotWithShape="1">
          <a:blip r:embed="rId5">
            <a:alphaModFix/>
          </a:blip>
          <a:srcRect b="24797" l="0" r="0" t="0"/>
          <a:stretch/>
        </p:blipFill>
        <p:spPr>
          <a:xfrm>
            <a:off x="2614667" y="3864733"/>
            <a:ext cx="6065393" cy="371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20"/>
          <p:cNvSpPr/>
          <p:nvPr/>
        </p:nvSpPr>
        <p:spPr>
          <a:xfrm rot="-5400000">
            <a:off x="4296000" y="-4392847"/>
            <a:ext cx="3600000" cy="12240000"/>
          </a:xfrm>
          <a:custGeom>
            <a:rect b="b" l="l" r="r" t="t"/>
            <a:pathLst>
              <a:path extrusionOk="0" h="4435849" w="6216559">
                <a:moveTo>
                  <a:pt x="0" y="370"/>
                </a:moveTo>
                <a:cubicBezTo>
                  <a:pt x="0" y="1084587"/>
                  <a:pt x="39190" y="2168805"/>
                  <a:pt x="39190" y="3253022"/>
                </a:cubicBezTo>
                <a:lnTo>
                  <a:pt x="977869" y="4433422"/>
                </a:lnTo>
                <a:lnTo>
                  <a:pt x="6216560" y="4435849"/>
                </a:lnTo>
                <a:cubicBezTo>
                  <a:pt x="6216560" y="2981518"/>
                  <a:pt x="6204859" y="1454331"/>
                  <a:pt x="6204859" y="0"/>
                </a:cubicBezTo>
                <a:lnTo>
                  <a:pt x="0" y="37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20"/>
          <p:cNvSpPr txBox="1"/>
          <p:nvPr/>
        </p:nvSpPr>
        <p:spPr>
          <a:xfrm>
            <a:off x="8338671" y="4052689"/>
            <a:ext cx="3468885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4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25%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20"/>
          <p:cNvSpPr txBox="1"/>
          <p:nvPr/>
        </p:nvSpPr>
        <p:spPr>
          <a:xfrm>
            <a:off x="332369" y="1505679"/>
            <a:ext cx="4882686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Продукт: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Мобильное приложение Infinbank</a:t>
            </a:r>
            <a:endParaRPr b="1" i="0" sz="16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51" name="Google Shape;651;p20"/>
          <p:cNvSpPr txBox="1"/>
          <p:nvPr/>
        </p:nvSpPr>
        <p:spPr>
          <a:xfrm>
            <a:off x="332369" y="2403980"/>
            <a:ext cx="4603779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Цель: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Обеспечить 25 721 установок за 5 месяцев</a:t>
            </a:r>
            <a:endParaRPr/>
          </a:p>
        </p:txBody>
      </p:sp>
      <p:sp>
        <p:nvSpPr>
          <p:cNvPr id="652" name="Google Shape;652;p20"/>
          <p:cNvSpPr txBox="1"/>
          <p:nvPr/>
        </p:nvSpPr>
        <p:spPr>
          <a:xfrm>
            <a:off x="340795" y="111764"/>
            <a:ext cx="5746268" cy="1138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Клиент: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Infinbank</a:t>
            </a:r>
            <a:endParaRPr b="0" i="0" sz="16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www.infinbank.com/ru</a:t>
            </a:r>
            <a:endParaRPr b="0" i="0" sz="16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Гео: Ташкент</a:t>
            </a:r>
            <a:endParaRPr b="1" i="0" sz="16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53" name="Google Shape;653;p20"/>
          <p:cNvSpPr/>
          <p:nvPr/>
        </p:nvSpPr>
        <p:spPr>
          <a:xfrm>
            <a:off x="6335368" y="438025"/>
            <a:ext cx="3338885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35 832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20"/>
          <p:cNvSpPr/>
          <p:nvPr/>
        </p:nvSpPr>
        <p:spPr>
          <a:xfrm>
            <a:off x="8485911" y="459785"/>
            <a:ext cx="3039269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Количество установок мобильного приложения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20"/>
          <p:cNvSpPr/>
          <p:nvPr/>
        </p:nvSpPr>
        <p:spPr>
          <a:xfrm>
            <a:off x="6654544" y="962561"/>
            <a:ext cx="2496009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10 раз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20"/>
          <p:cNvSpPr/>
          <p:nvPr/>
        </p:nvSpPr>
        <p:spPr>
          <a:xfrm>
            <a:off x="8814333" y="1047856"/>
            <a:ext cx="3225008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Рост количества рекламных установок в 2021 по сравнению с 2020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20"/>
          <p:cNvSpPr txBox="1"/>
          <p:nvPr/>
        </p:nvSpPr>
        <p:spPr>
          <a:xfrm>
            <a:off x="5898208" y="4690"/>
            <a:ext cx="306054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Результаты: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58" name="Google Shape;658;p20"/>
          <p:cNvSpPr txBox="1"/>
          <p:nvPr/>
        </p:nvSpPr>
        <p:spPr>
          <a:xfrm>
            <a:off x="332369" y="3799547"/>
            <a:ext cx="4492509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Механика:</a:t>
            </a:r>
            <a:endParaRPr b="1" i="0" sz="1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59" name="Google Shape;659;p20"/>
          <p:cNvSpPr/>
          <p:nvPr/>
        </p:nvSpPr>
        <p:spPr>
          <a:xfrm>
            <a:off x="7273930" y="1614404"/>
            <a:ext cx="1937558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+40%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20"/>
          <p:cNvSpPr/>
          <p:nvPr/>
        </p:nvSpPr>
        <p:spPr>
          <a:xfrm>
            <a:off x="9782977" y="2328769"/>
            <a:ext cx="2789392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Стоимость установки приложения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0"/>
          <p:cNvSpPr/>
          <p:nvPr/>
        </p:nvSpPr>
        <p:spPr>
          <a:xfrm>
            <a:off x="332369" y="4406612"/>
            <a:ext cx="4757365" cy="2123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1. Подключили Firebase для отслеживания количества установок и действий в приложении и запустили рекламу приложения на установки.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2. Для написания заголовков и текстов выбирали только конкретные мессенджи, которые могли заинтересовать ЦА: преимущества, бонусы, УТП</a:t>
            </a:r>
            <a:endParaRPr b="0" i="0" sz="12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3. Подкрепили текстовые сообщения информативными баннерами. 4. Разработали анимированные баннеры на узбекском и русском языках.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5. Провели a/b-тестирование. Оценивали эффективность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по установкам. </a:t>
            </a:r>
            <a:endParaRPr/>
          </a:p>
        </p:txBody>
      </p:sp>
      <p:sp>
        <p:nvSpPr>
          <p:cNvPr id="662" name="Google Shape;662;p20"/>
          <p:cNvSpPr/>
          <p:nvPr/>
        </p:nvSpPr>
        <p:spPr>
          <a:xfrm>
            <a:off x="9048623" y="1748805"/>
            <a:ext cx="3225008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Перевыполнение KPI по установкам</a:t>
            </a:r>
            <a:endParaRPr b="0" i="0" sz="14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63" name="Google Shape;663;p20"/>
          <p:cNvSpPr/>
          <p:nvPr/>
        </p:nvSpPr>
        <p:spPr>
          <a:xfrm>
            <a:off x="8039594" y="2317464"/>
            <a:ext cx="1937558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971 </a:t>
            </a:r>
            <a:r>
              <a:rPr b="1" i="0" lang="ru-RU" sz="2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сум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20"/>
          <p:cNvSpPr txBox="1"/>
          <p:nvPr/>
        </p:nvSpPr>
        <p:spPr>
          <a:xfrm>
            <a:off x="8379625" y="4892652"/>
            <a:ext cx="3468885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пользователей, которые скачали приложение, оформили заявки на кредит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5" name="Google Shape;665;p20"/>
          <p:cNvPicPr preferRelativeResize="0"/>
          <p:nvPr/>
        </p:nvPicPr>
        <p:blipFill rotWithShape="1">
          <a:blip r:embed="rId3">
            <a:alphaModFix/>
          </a:blip>
          <a:srcRect b="0" l="0" r="67159" t="0"/>
          <a:stretch/>
        </p:blipFill>
        <p:spPr>
          <a:xfrm>
            <a:off x="5057530" y="2403980"/>
            <a:ext cx="2947281" cy="190272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666" name="Google Shape;666;p20"/>
          <p:cNvPicPr preferRelativeResize="0"/>
          <p:nvPr/>
        </p:nvPicPr>
        <p:blipFill rotWithShape="1">
          <a:blip r:embed="rId3">
            <a:alphaModFix/>
          </a:blip>
          <a:srcRect b="-273" l="33556" r="33792" t="273"/>
          <a:stretch/>
        </p:blipFill>
        <p:spPr>
          <a:xfrm>
            <a:off x="5057530" y="4540279"/>
            <a:ext cx="2947281" cy="212361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24ebe81b089_1_0"/>
          <p:cNvSpPr/>
          <p:nvPr/>
        </p:nvSpPr>
        <p:spPr>
          <a:xfrm rot="10800000">
            <a:off x="6928296" y="0"/>
            <a:ext cx="5250000" cy="5363700"/>
          </a:xfrm>
          <a:prstGeom prst="snip1Rect">
            <a:avLst>
              <a:gd fmla="val 16667" name="adj"/>
            </a:avLst>
          </a:prstGeom>
          <a:solidFill>
            <a:srgbClr val="F1CF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g24ebe81b089_1_0"/>
          <p:cNvSpPr txBox="1"/>
          <p:nvPr/>
        </p:nvSpPr>
        <p:spPr>
          <a:xfrm>
            <a:off x="6880480" y="186173"/>
            <a:ext cx="2028900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9871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g24ebe81b089_1_0"/>
          <p:cNvSpPr txBox="1"/>
          <p:nvPr/>
        </p:nvSpPr>
        <p:spPr>
          <a:xfrm>
            <a:off x="345969" y="357789"/>
            <a:ext cx="5298300" cy="1446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Проект: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16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Акционерный Инновационный Коммерческий Банк «Ипак Йули»</a:t>
            </a:r>
            <a:endParaRPr b="0" i="0" sz="1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16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Гео: Узбекистан</a:t>
            </a:r>
            <a:endParaRPr b="1" i="0" sz="20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75" name="Google Shape;675;g24ebe81b089_1_0"/>
          <p:cNvSpPr txBox="1"/>
          <p:nvPr/>
        </p:nvSpPr>
        <p:spPr>
          <a:xfrm>
            <a:off x="326365" y="1899572"/>
            <a:ext cx="3714900" cy="1138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Цель: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Увеличить количество заявок по кредитам в мобильном приложении. Получить 1000 заявок </a:t>
            </a:r>
            <a:endParaRPr/>
          </a:p>
        </p:txBody>
      </p:sp>
      <p:sp>
        <p:nvSpPr>
          <p:cNvPr id="676" name="Google Shape;676;g24ebe81b089_1_0"/>
          <p:cNvSpPr txBox="1"/>
          <p:nvPr/>
        </p:nvSpPr>
        <p:spPr>
          <a:xfrm>
            <a:off x="326365" y="3567160"/>
            <a:ext cx="3225900" cy="1323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Инструменты: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DV360, Google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ru-RU" sz="16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РСЯ по базе клиента</a:t>
            </a:r>
            <a:endParaRPr b="0" i="0" sz="1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77" name="Google Shape;677;g24ebe81b089_1_0"/>
          <p:cNvSpPr/>
          <p:nvPr/>
        </p:nvSpPr>
        <p:spPr>
          <a:xfrm>
            <a:off x="8058249" y="2283688"/>
            <a:ext cx="383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ru-RU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b="0" i="0" lang="ru-RU" sz="2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CPL = </a:t>
            </a:r>
            <a:r>
              <a:rPr b="1" i="0" lang="ru-RU" sz="2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1,8$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-70% </a:t>
            </a:r>
            <a:r>
              <a:rPr b="0" i="0" lang="ru-RU" sz="1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снижение стоимости заявки на кредит</a:t>
            </a:r>
            <a:endParaRPr b="0" i="0" sz="20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78" name="Google Shape;678;g24ebe81b089_1_0"/>
          <p:cNvSpPr txBox="1"/>
          <p:nvPr/>
        </p:nvSpPr>
        <p:spPr>
          <a:xfrm>
            <a:off x="6586191" y="870229"/>
            <a:ext cx="3480600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3755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g24ebe81b089_1_0"/>
          <p:cNvSpPr/>
          <p:nvPr/>
        </p:nvSpPr>
        <p:spPr>
          <a:xfrm>
            <a:off x="8139434" y="3782927"/>
            <a:ext cx="38343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Перевыполнили KPI клиента </a:t>
            </a:r>
            <a:r>
              <a:rPr b="1" i="0" lang="ru-RU" sz="2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на 45%</a:t>
            </a:r>
            <a:r>
              <a:rPr b="0" i="0" lang="ru-RU" sz="2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за один месяц работы</a:t>
            </a:r>
            <a:endParaRPr b="0" i="0" sz="20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80" name="Google Shape;680;g24ebe81b089_1_0"/>
          <p:cNvSpPr/>
          <p:nvPr/>
        </p:nvSpPr>
        <p:spPr>
          <a:xfrm>
            <a:off x="330066" y="5339520"/>
            <a:ext cx="3225900" cy="400200"/>
          </a:xfrm>
          <a:prstGeom prst="roundRect">
            <a:avLst>
              <a:gd fmla="val 50000" name="adj"/>
            </a:avLst>
          </a:prstGeom>
          <a:solidFill>
            <a:srgbClr val="F1CF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g24ebe81b089_1_0"/>
          <p:cNvSpPr txBox="1"/>
          <p:nvPr/>
        </p:nvSpPr>
        <p:spPr>
          <a:xfrm>
            <a:off x="492625" y="5339475"/>
            <a:ext cx="282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Скриншот размещения</a:t>
            </a:r>
            <a:endParaRPr b="0" i="0" sz="20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cxnSp>
        <p:nvCxnSpPr>
          <p:cNvPr id="682" name="Google Shape;682;g24ebe81b089_1_0"/>
          <p:cNvCxnSpPr/>
          <p:nvPr/>
        </p:nvCxnSpPr>
        <p:spPr>
          <a:xfrm rot="-5400000">
            <a:off x="3312418" y="4401550"/>
            <a:ext cx="1664400" cy="642900"/>
          </a:xfrm>
          <a:prstGeom prst="bentConnector3">
            <a:avLst>
              <a:gd fmla="val 100670" name="adj1"/>
            </a:avLst>
          </a:prstGeom>
          <a:noFill/>
          <a:ln cap="flat" cmpd="sng" w="19050">
            <a:solidFill>
              <a:srgbClr val="FFDA2A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683" name="Google Shape;683;g24ebe81b089_1_0"/>
          <p:cNvSpPr/>
          <p:nvPr/>
        </p:nvSpPr>
        <p:spPr>
          <a:xfrm>
            <a:off x="628063" y="5778510"/>
            <a:ext cx="165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Результаты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4" name="Google Shape;684;g24ebe81b089_1_0"/>
          <p:cNvCxnSpPr/>
          <p:nvPr/>
        </p:nvCxnSpPr>
        <p:spPr>
          <a:xfrm>
            <a:off x="2183815" y="5994236"/>
            <a:ext cx="7624800" cy="6807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FFDA2A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g24ebe81b089_1_0"/>
          <p:cNvCxnSpPr/>
          <p:nvPr/>
        </p:nvCxnSpPr>
        <p:spPr>
          <a:xfrm rot="10800000">
            <a:off x="3556171" y="5555200"/>
            <a:ext cx="267000" cy="0"/>
          </a:xfrm>
          <a:prstGeom prst="straightConnector1">
            <a:avLst/>
          </a:prstGeom>
          <a:noFill/>
          <a:ln cap="flat" cmpd="sng" w="19050">
            <a:solidFill>
              <a:srgbClr val="F6C54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g24ebe81b089_1_0"/>
          <p:cNvCxnSpPr/>
          <p:nvPr/>
        </p:nvCxnSpPr>
        <p:spPr>
          <a:xfrm rot="10800000">
            <a:off x="9833956" y="5387689"/>
            <a:ext cx="0" cy="1289100"/>
          </a:xfrm>
          <a:prstGeom prst="straightConnector1">
            <a:avLst/>
          </a:prstGeom>
          <a:noFill/>
          <a:ln cap="flat" cmpd="sng" w="19050">
            <a:solidFill>
              <a:srgbClr val="FFDA2A"/>
            </a:solidFill>
            <a:prstDash val="dash"/>
            <a:miter lim="800000"/>
            <a:headEnd len="sm" w="sm" type="none"/>
            <a:tailEnd len="med" w="med" type="triangle"/>
          </a:ln>
        </p:spPr>
      </p:cxnSp>
      <p:pic>
        <p:nvPicPr>
          <p:cNvPr descr="Интернет со сплошной заливкой" id="687" name="Google Shape;687;g24ebe81b089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8518" y="226378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Флажок со сплошной заливкой" id="688" name="Google Shape;688;g24ebe81b089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3514" y="367287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g24ebe81b089_1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86782" y="2469947"/>
            <a:ext cx="2088938" cy="3916758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g24ebe81b089_1_0"/>
          <p:cNvSpPr/>
          <p:nvPr/>
        </p:nvSpPr>
        <p:spPr>
          <a:xfrm>
            <a:off x="8596572" y="275708"/>
            <a:ext cx="383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Количество установок мобильного приложения</a:t>
            </a:r>
            <a:endParaRPr b="0" i="0" sz="14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91" name="Google Shape;691;g24ebe81b089_1_0"/>
          <p:cNvSpPr/>
          <p:nvPr/>
        </p:nvSpPr>
        <p:spPr>
          <a:xfrm>
            <a:off x="9091563" y="973853"/>
            <a:ext cx="383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Идентификации в мобильном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приложении</a:t>
            </a:r>
            <a:endParaRPr b="1" i="0" sz="20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92" name="Google Shape;692;g24ebe81b089_1_0"/>
          <p:cNvSpPr txBox="1"/>
          <p:nvPr/>
        </p:nvSpPr>
        <p:spPr>
          <a:xfrm>
            <a:off x="6758406" y="1596921"/>
            <a:ext cx="3480600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1450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g24ebe81b089_1_0"/>
          <p:cNvSpPr/>
          <p:nvPr/>
        </p:nvSpPr>
        <p:spPr>
          <a:xfrm>
            <a:off x="9291501" y="1689167"/>
            <a:ext cx="383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Заявки на кредит в мобильном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приложении</a:t>
            </a:r>
            <a:endParaRPr b="1" i="0" sz="20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1"/>
          <p:cNvSpPr/>
          <p:nvPr/>
        </p:nvSpPr>
        <p:spPr>
          <a:xfrm rot="-5400000">
            <a:off x="4320000" y="-4414765"/>
            <a:ext cx="3600000" cy="12240000"/>
          </a:xfrm>
          <a:custGeom>
            <a:rect b="b" l="l" r="r" t="t"/>
            <a:pathLst>
              <a:path extrusionOk="0" h="4435849" w="6216559">
                <a:moveTo>
                  <a:pt x="0" y="370"/>
                </a:moveTo>
                <a:cubicBezTo>
                  <a:pt x="0" y="1084587"/>
                  <a:pt x="39190" y="2168805"/>
                  <a:pt x="39190" y="3253022"/>
                </a:cubicBezTo>
                <a:lnTo>
                  <a:pt x="977869" y="4433422"/>
                </a:lnTo>
                <a:lnTo>
                  <a:pt x="6216560" y="4435849"/>
                </a:lnTo>
                <a:cubicBezTo>
                  <a:pt x="6216560" y="2981518"/>
                  <a:pt x="6204859" y="1454331"/>
                  <a:pt x="6204859" y="0"/>
                </a:cubicBezTo>
                <a:lnTo>
                  <a:pt x="0" y="37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11"/>
          <p:cNvSpPr txBox="1"/>
          <p:nvPr/>
        </p:nvSpPr>
        <p:spPr>
          <a:xfrm>
            <a:off x="332369" y="1505679"/>
            <a:ext cx="4882686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Продукт: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Транзакционные продукты Альфа-Банка</a:t>
            </a:r>
            <a:endParaRPr b="1" i="0" sz="16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01" name="Google Shape;701;p11"/>
          <p:cNvSpPr txBox="1"/>
          <p:nvPr/>
        </p:nvSpPr>
        <p:spPr>
          <a:xfrm>
            <a:off x="332369" y="2403980"/>
            <a:ext cx="4603779" cy="892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Цель: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Получить 7000 регистраций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транзакционных продуктов</a:t>
            </a:r>
            <a:endParaRPr b="1" i="0" sz="1600" u="none" cap="none" strike="noStrik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02" name="Google Shape;702;p11"/>
          <p:cNvSpPr txBox="1"/>
          <p:nvPr/>
        </p:nvSpPr>
        <p:spPr>
          <a:xfrm>
            <a:off x="340795" y="111764"/>
            <a:ext cx="5746268" cy="1138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Клиент: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Альфа-Банк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sng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https://alfa-bank.by</a:t>
            </a:r>
            <a:endParaRPr b="0" i="0" sz="16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Гео: Беларусь</a:t>
            </a:r>
            <a:endParaRPr b="1" i="0" sz="16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03" name="Google Shape;703;p11"/>
          <p:cNvSpPr/>
          <p:nvPr/>
        </p:nvSpPr>
        <p:spPr>
          <a:xfrm>
            <a:off x="6335368" y="438025"/>
            <a:ext cx="3338885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138 035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11"/>
          <p:cNvSpPr/>
          <p:nvPr/>
        </p:nvSpPr>
        <p:spPr>
          <a:xfrm>
            <a:off x="8755510" y="583405"/>
            <a:ext cx="3039269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Клики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11"/>
          <p:cNvSpPr/>
          <p:nvPr/>
        </p:nvSpPr>
        <p:spPr>
          <a:xfrm>
            <a:off x="6654544" y="962561"/>
            <a:ext cx="2496009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23 247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11"/>
          <p:cNvSpPr/>
          <p:nvPr/>
        </p:nvSpPr>
        <p:spPr>
          <a:xfrm>
            <a:off x="9048623" y="1157579"/>
            <a:ext cx="2994115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Установки приложения Альфа-Банк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11"/>
          <p:cNvSpPr txBox="1"/>
          <p:nvPr/>
        </p:nvSpPr>
        <p:spPr>
          <a:xfrm>
            <a:off x="5898208" y="4690"/>
            <a:ext cx="306054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Results: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08" name="Google Shape;708;p11"/>
          <p:cNvSpPr txBox="1"/>
          <p:nvPr/>
        </p:nvSpPr>
        <p:spPr>
          <a:xfrm>
            <a:off x="332369" y="3799547"/>
            <a:ext cx="4492509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Инструменты:</a:t>
            </a:r>
            <a:endParaRPr b="1" i="0" sz="1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09" name="Google Shape;709;p11"/>
          <p:cNvSpPr/>
          <p:nvPr/>
        </p:nvSpPr>
        <p:spPr>
          <a:xfrm>
            <a:off x="7273930" y="1614404"/>
            <a:ext cx="1937558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11 257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11"/>
          <p:cNvSpPr/>
          <p:nvPr/>
        </p:nvSpPr>
        <p:spPr>
          <a:xfrm>
            <a:off x="10005546" y="2506802"/>
            <a:ext cx="2789392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Покупки транзакционных продуктов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11"/>
          <p:cNvSpPr/>
          <p:nvPr/>
        </p:nvSpPr>
        <p:spPr>
          <a:xfrm>
            <a:off x="332369" y="4406612"/>
            <a:ext cx="4757365" cy="1323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AutoNum type="arabicPeriod"/>
            </a:pPr>
            <a:r>
              <a:rPr b="0" i="0" lang="ru-RU" sz="16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Google Поиск, Яндекс Поиск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AutoNum type="arabicPeriod"/>
            </a:pPr>
            <a:r>
              <a:rPr b="0" i="0" lang="ru-RU" sz="16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Google КМС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AutoNum type="arabicPeriod"/>
            </a:pPr>
            <a:r>
              <a:rPr b="0" i="0" lang="ru-RU" sz="16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Умные кампании Google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AutoNum type="arabicPeriod"/>
            </a:pPr>
            <a:r>
              <a:rPr b="0" i="0" lang="ru-RU" sz="16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TikTok</a:t>
            </a:r>
            <a:endParaRPr b="0" i="0" sz="1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AutoNum type="arabicPeriod"/>
            </a:pPr>
            <a:r>
              <a:rPr b="0" i="0" lang="ru-RU" sz="16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Facebook + Instagram</a:t>
            </a:r>
            <a:endParaRPr b="0" i="0" sz="1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12" name="Google Shape;712;p11"/>
          <p:cNvSpPr/>
          <p:nvPr/>
        </p:nvSpPr>
        <p:spPr>
          <a:xfrm>
            <a:off x="9290195" y="1700505"/>
            <a:ext cx="3225008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Оформление транзакционных продуктов</a:t>
            </a:r>
            <a:endParaRPr b="0" i="0" sz="1400" u="none" cap="none" strike="noStrike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13" name="Google Shape;713;p11"/>
          <p:cNvSpPr/>
          <p:nvPr/>
        </p:nvSpPr>
        <p:spPr>
          <a:xfrm>
            <a:off x="8039594" y="2317464"/>
            <a:ext cx="1937558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4 148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11"/>
          <p:cNvSpPr txBox="1"/>
          <p:nvPr/>
        </p:nvSpPr>
        <p:spPr>
          <a:xfrm>
            <a:off x="9008373" y="4183406"/>
            <a:ext cx="3468885" cy="1754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-RU" sz="36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CTR = 9,63%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-RU" sz="3600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CPL = 29,85$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5" name="Google Shape;71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4942" y="2861120"/>
            <a:ext cx="3060546" cy="396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11"/>
          <p:cNvPicPr preferRelativeResize="0"/>
          <p:nvPr/>
        </p:nvPicPr>
        <p:blipFill rotWithShape="1">
          <a:blip r:embed="rId5">
            <a:alphaModFix/>
          </a:blip>
          <a:srcRect b="24797" l="0" r="0" t="0"/>
          <a:stretch/>
        </p:blipFill>
        <p:spPr>
          <a:xfrm>
            <a:off x="2555323" y="2589587"/>
            <a:ext cx="6991561" cy="43905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Флажок со сплошной заливкой" id="717" name="Google Shape;717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21177" y="397949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Флажок со сплошной заливкой" id="718" name="Google Shape;718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04810" y="5124127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11"/>
          <p:cNvSpPr/>
          <p:nvPr/>
        </p:nvSpPr>
        <p:spPr>
          <a:xfrm>
            <a:off x="9008373" y="6123299"/>
            <a:ext cx="3800029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*Lead - Оформление транзакционных продуктов</a:t>
            </a:r>
            <a:endParaRPr b="0" i="0" sz="1400" u="none" cap="none" strike="noStrik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Тема Office">
  <a:themeElements>
    <a:clrScheme name="Тема Office">
      <a:dk1>
        <a:srgbClr val="171717"/>
      </a:dk1>
      <a:lt1>
        <a:srgbClr val="FFFFFF"/>
      </a:lt1>
      <a:dk2>
        <a:srgbClr val="A7A7A7"/>
      </a:dk2>
      <a:lt2>
        <a:srgbClr val="535353"/>
      </a:lt2>
      <a:accent1>
        <a:srgbClr val="910010"/>
      </a:accent1>
      <a:accent2>
        <a:srgbClr val="222E3A"/>
      </a:accent2>
      <a:accent3>
        <a:srgbClr val="0099B5"/>
      </a:accent3>
      <a:accent4>
        <a:srgbClr val="FFD200"/>
      </a:accent4>
      <a:accent5>
        <a:srgbClr val="A67D02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2021-01-05T09:09:38Z</dcterms:created>
  <dc:creator>Руснак Альбина Андреевна</dc:creator>
</cp:coreProperties>
</file>