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0287000" cx="18288000"/>
  <p:notesSz cx="10287000" cy="18288000"/>
  <p:embeddedFontLst>
    <p:embeddedFont>
      <p:font typeface="Jost Light"/>
      <p:regular r:id="rId14"/>
      <p:bold r:id="rId15"/>
      <p:italic r:id="rId16"/>
      <p:boldItalic r:id="rId17"/>
    </p:embeddedFont>
    <p:embeddedFont>
      <p:font typeface="Jost"/>
      <p:regular r:id="rId18"/>
      <p:bold r:id="rId19"/>
      <p:italic r:id="rId20"/>
      <p:boldItalic r:id="rId21"/>
    </p:embeddedFont>
    <p:embeddedFont>
      <p:font typeface="Jost SemiBold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831">
          <p15:clr>
            <a:srgbClr val="747775"/>
          </p15:clr>
        </p15:guide>
        <p15:guide id="2" pos="420">
          <p15:clr>
            <a:srgbClr val="747775"/>
          </p15:clr>
        </p15:guide>
      </p15:sldGuideLst>
    </p:ext>
    <p:ext uri="GoogleSlidesCustomDataVersion2">
      <go:slidesCustomData xmlns:go="http://customooxmlschemas.google.com/" r:id="rId26" roundtripDataSignature="AMtx7min+UEA/kkO22XArc6Z9L5kS6oq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831"/>
        <p:guide pos="42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Jost-italic.fntdata"/><Relationship Id="rId22" Type="http://schemas.openxmlformats.org/officeDocument/2006/relationships/font" Target="fonts/JostSemiBold-regular.fntdata"/><Relationship Id="rId21" Type="http://schemas.openxmlformats.org/officeDocument/2006/relationships/font" Target="fonts/Jost-boldItalic.fntdata"/><Relationship Id="rId24" Type="http://schemas.openxmlformats.org/officeDocument/2006/relationships/font" Target="fonts/JostSemiBold-italic.fntdata"/><Relationship Id="rId23" Type="http://schemas.openxmlformats.org/officeDocument/2006/relationships/font" Target="fonts/JostSemiBo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font" Target="fonts/JostSemiBold-boldItalic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JostLight-bold.fntdata"/><Relationship Id="rId14" Type="http://schemas.openxmlformats.org/officeDocument/2006/relationships/font" Target="fonts/JostLight-regular.fntdata"/><Relationship Id="rId17" Type="http://schemas.openxmlformats.org/officeDocument/2006/relationships/font" Target="fonts/JostLight-boldItalic.fntdata"/><Relationship Id="rId16" Type="http://schemas.openxmlformats.org/officeDocument/2006/relationships/font" Target="fonts/JostLight-italic.fntdata"/><Relationship Id="rId19" Type="http://schemas.openxmlformats.org/officeDocument/2006/relationships/font" Target="fonts/Jost-bold.fntdata"/><Relationship Id="rId18" Type="http://schemas.openxmlformats.org/officeDocument/2006/relationships/font" Target="fonts/Jos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76cc9cb774_0_335:notes"/>
          <p:cNvSpPr txBox="1"/>
          <p:nvPr>
            <p:ph idx="1" type="body"/>
          </p:nvPr>
        </p:nvSpPr>
        <p:spPr>
          <a:xfrm>
            <a:off x="1028700" y="8801100"/>
            <a:ext cx="8229600" cy="72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76175" lIns="152375" spcFirstLastPara="1" rIns="152375" wrap="square" tIns="761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</a:pPr>
            <a:r>
              <a:t/>
            </a:r>
            <a:endParaRPr/>
          </a:p>
        </p:txBody>
      </p:sp>
      <p:sp>
        <p:nvSpPr>
          <p:cNvPr id="339" name="Google Shape;339;g376cc9cb774_0_335:notes"/>
          <p:cNvSpPr/>
          <p:nvPr>
            <p:ph idx="2" type="sldImg"/>
          </p:nvPr>
        </p:nvSpPr>
        <p:spPr>
          <a:xfrm>
            <a:off x="1028700" y="2286000"/>
            <a:ext cx="8229600" cy="61722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211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8" name="Google Shape;348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3" name="Google Shape;363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4" name="Google Shape;364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7" name="Google Shape;387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1" name="Google Shape;42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2" name="Google Shape;42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7" name="Google Shape;44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8" name="Google Shape;44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5" name="Google Shape;465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6" name="Google Shape;466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8.png"/><Relationship Id="rId4" Type="http://schemas.openxmlformats.org/officeDocument/2006/relationships/image" Target="../media/image12.png"/><Relationship Id="rId5" Type="http://schemas.openxmlformats.org/officeDocument/2006/relationships/image" Target="../media/image7.png"/><Relationship Id="rId6" Type="http://schemas.openxmlformats.org/officeDocument/2006/relationships/image" Target="../media/image2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3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текст + картинка">
  <p:cSld name="1_текст + картинка">
    <p:bg>
      <p:bgPr>
        <a:solidFill>
          <a:schemeClr val="lt1"/>
        </a:solidFill>
      </p:bgPr>
    </p:bg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76cc9cb774_0_376"/>
          <p:cNvSpPr/>
          <p:nvPr/>
        </p:nvSpPr>
        <p:spPr>
          <a:xfrm flipH="1" rot="10800000">
            <a:off x="-92202" y="1"/>
            <a:ext cx="12098463" cy="10287000"/>
          </a:xfrm>
          <a:custGeom>
            <a:rect b="b" l="l" r="r" t="t"/>
            <a:pathLst>
              <a:path extrusionOk="0" h="6858000" w="8065642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376cc9cb774_0_376"/>
          <p:cNvSpPr txBox="1"/>
          <p:nvPr>
            <p:ph type="title"/>
          </p:nvPr>
        </p:nvSpPr>
        <p:spPr>
          <a:xfrm>
            <a:off x="881064" y="685801"/>
            <a:ext cx="10139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8" name="Google Shape;48;g376cc9cb774_0_376"/>
          <p:cNvSpPr txBox="1"/>
          <p:nvPr>
            <p:ph idx="1" type="body"/>
          </p:nvPr>
        </p:nvSpPr>
        <p:spPr>
          <a:xfrm>
            <a:off x="881064" y="2714624"/>
            <a:ext cx="10139400" cy="6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Диаграмма">
  <p:cSld name="3_Диаграмма">
    <p:bg>
      <p:bgPr>
        <a:solidFill>
          <a:schemeClr val="lt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376cc9cb774_0_380"/>
          <p:cNvSpPr/>
          <p:nvPr/>
        </p:nvSpPr>
        <p:spPr>
          <a:xfrm flipH="1" rot="10800000">
            <a:off x="1" y="0"/>
            <a:ext cx="6101700" cy="10287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g376cc9cb774_0_380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pic>
        <p:nvPicPr>
          <p:cNvPr id="52" name="Google Shape;52;g376cc9cb774_0_3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8039" y="10477503"/>
            <a:ext cx="10758488" cy="237172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g376cc9cb774_0_380"/>
          <p:cNvSpPr/>
          <p:nvPr/>
        </p:nvSpPr>
        <p:spPr>
          <a:xfrm>
            <a:off x="5898" y="7493592"/>
            <a:ext cx="5382600" cy="15099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g376cc9cb774_0_380"/>
          <p:cNvSpPr/>
          <p:nvPr/>
        </p:nvSpPr>
        <p:spPr>
          <a:xfrm>
            <a:off x="-1906" y="5884055"/>
            <a:ext cx="5351100" cy="16422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g376cc9cb774_0_380"/>
          <p:cNvSpPr/>
          <p:nvPr/>
        </p:nvSpPr>
        <p:spPr>
          <a:xfrm>
            <a:off x="1" y="4311924"/>
            <a:ext cx="5349300" cy="16146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g376cc9cb774_0_380"/>
          <p:cNvSpPr/>
          <p:nvPr/>
        </p:nvSpPr>
        <p:spPr>
          <a:xfrm>
            <a:off x="-19422" y="2767152"/>
            <a:ext cx="6114600" cy="15498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g376cc9cb774_0_380"/>
          <p:cNvSpPr/>
          <p:nvPr/>
        </p:nvSpPr>
        <p:spPr>
          <a:xfrm>
            <a:off x="3151426" y="7626185"/>
            <a:ext cx="4358562" cy="1612920"/>
          </a:xfrm>
          <a:prstGeom prst="flowChartMagneticDisk">
            <a:avLst/>
          </a:prstGeom>
          <a:solidFill>
            <a:srgbClr val="CE6254"/>
          </a:solidFill>
          <a:ln>
            <a:noFill/>
          </a:ln>
          <a:effectLst>
            <a:outerShdw blurRad="533400" rotWithShape="0" algn="l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g376cc9cb774_0_380"/>
          <p:cNvSpPr/>
          <p:nvPr/>
        </p:nvSpPr>
        <p:spPr>
          <a:xfrm>
            <a:off x="3142699" y="7626185"/>
            <a:ext cx="4358700" cy="50400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g376cc9cb774_0_380"/>
          <p:cNvSpPr/>
          <p:nvPr/>
        </p:nvSpPr>
        <p:spPr>
          <a:xfrm>
            <a:off x="2617938" y="6088665"/>
            <a:ext cx="5412185" cy="1684472"/>
          </a:xfrm>
          <a:prstGeom prst="flowChartMagneticDisk">
            <a:avLst/>
          </a:prstGeom>
          <a:solidFill>
            <a:srgbClr val="EDA83F"/>
          </a:solidFill>
          <a:ln>
            <a:noFill/>
          </a:ln>
          <a:effectLst>
            <a:outerShdw blurRad="609600" rotWithShape="0" algn="l" dist="57150">
              <a:srgbClr val="000000">
                <a:alpha val="6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g376cc9cb774_0_380"/>
          <p:cNvSpPr/>
          <p:nvPr/>
        </p:nvSpPr>
        <p:spPr>
          <a:xfrm>
            <a:off x="2617938" y="6088665"/>
            <a:ext cx="5412300" cy="532500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g376cc9cb774_0_380"/>
          <p:cNvSpPr txBox="1"/>
          <p:nvPr/>
        </p:nvSpPr>
        <p:spPr>
          <a:xfrm>
            <a:off x="-27367" y="2802010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ПОТЕНЦИАЛЬНЫЙ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g376cc9cb774_0_380"/>
          <p:cNvSpPr txBox="1"/>
          <p:nvPr/>
        </p:nvSpPr>
        <p:spPr>
          <a:xfrm>
            <a:off x="-1905" y="4441223"/>
            <a:ext cx="50814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СУЩЕСТВУЮЩИЙ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g376cc9cb774_0_380"/>
          <p:cNvSpPr txBox="1"/>
          <p:nvPr/>
        </p:nvSpPr>
        <p:spPr>
          <a:xfrm>
            <a:off x="19613" y="6019705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ТЁПЛЫЙ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g376cc9cb774_0_380"/>
          <p:cNvSpPr txBox="1"/>
          <p:nvPr/>
        </p:nvSpPr>
        <p:spPr>
          <a:xfrm>
            <a:off x="57596" y="7619109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ГОРЯЧИЙ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g376cc9cb774_0_380"/>
          <p:cNvSpPr/>
          <p:nvPr/>
        </p:nvSpPr>
        <p:spPr>
          <a:xfrm>
            <a:off x="8178429" y="133851"/>
            <a:ext cx="6156600" cy="2659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g376cc9cb774_0_380"/>
          <p:cNvSpPr/>
          <p:nvPr/>
        </p:nvSpPr>
        <p:spPr>
          <a:xfrm>
            <a:off x="10985856" y="2503595"/>
            <a:ext cx="6278400" cy="2548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g376cc9cb774_0_380"/>
          <p:cNvSpPr/>
          <p:nvPr/>
        </p:nvSpPr>
        <p:spPr>
          <a:xfrm>
            <a:off x="8178425" y="140412"/>
            <a:ext cx="237300" cy="10311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g376cc9cb774_0_380"/>
          <p:cNvSpPr/>
          <p:nvPr/>
        </p:nvSpPr>
        <p:spPr>
          <a:xfrm>
            <a:off x="10981526" y="2486111"/>
            <a:ext cx="260700" cy="10725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g376cc9cb774_0_3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7963" y="6808979"/>
            <a:ext cx="692135" cy="69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g376cc9cb774_0_38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6506" y="8358650"/>
            <a:ext cx="610948" cy="610948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g376cc9cb774_0_380"/>
          <p:cNvSpPr/>
          <p:nvPr/>
        </p:nvSpPr>
        <p:spPr>
          <a:xfrm>
            <a:off x="11175651" y="7362732"/>
            <a:ext cx="6089100" cy="2685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g376cc9cb774_0_380"/>
          <p:cNvSpPr/>
          <p:nvPr/>
        </p:nvSpPr>
        <p:spPr>
          <a:xfrm>
            <a:off x="8929616" y="4876727"/>
            <a:ext cx="6205500" cy="28701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g376cc9cb774_0_380"/>
          <p:cNvSpPr/>
          <p:nvPr/>
        </p:nvSpPr>
        <p:spPr>
          <a:xfrm>
            <a:off x="8928179" y="4873323"/>
            <a:ext cx="187200" cy="9657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g376cc9cb774_0_380"/>
          <p:cNvSpPr/>
          <p:nvPr/>
        </p:nvSpPr>
        <p:spPr>
          <a:xfrm>
            <a:off x="2211048" y="4441989"/>
            <a:ext cx="6311681" cy="1760627"/>
          </a:xfrm>
          <a:prstGeom prst="flowChartMagneticDisk">
            <a:avLst/>
          </a:prstGeom>
          <a:solidFill>
            <a:srgbClr val="3CBF98"/>
          </a:solidFill>
          <a:ln>
            <a:noFill/>
          </a:ln>
          <a:effectLst>
            <a:outerShdw blurRad="552450" rotWithShape="0" algn="l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g376cc9cb774_0_380"/>
          <p:cNvSpPr/>
          <p:nvPr/>
        </p:nvSpPr>
        <p:spPr>
          <a:xfrm>
            <a:off x="2221435" y="4441989"/>
            <a:ext cx="6311700" cy="518400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6" name="Google Shape;76;g376cc9cb774_0_38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2534" y="5208948"/>
            <a:ext cx="648708" cy="648708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g376cc9cb774_0_380"/>
          <p:cNvSpPr/>
          <p:nvPr/>
        </p:nvSpPr>
        <p:spPr>
          <a:xfrm>
            <a:off x="1703676" y="2781982"/>
            <a:ext cx="7424608" cy="1826616"/>
          </a:xfrm>
          <a:prstGeom prst="flowChartMagneticDisk">
            <a:avLst/>
          </a:prstGeom>
          <a:solidFill>
            <a:srgbClr val="00A8C1"/>
          </a:solidFill>
          <a:ln>
            <a:noFill/>
          </a:ln>
          <a:effectLst>
            <a:outerShdw blurRad="533400" rotWithShape="0" algn="bl" dir="189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g376cc9cb774_0_380"/>
          <p:cNvSpPr/>
          <p:nvPr/>
        </p:nvSpPr>
        <p:spPr>
          <a:xfrm>
            <a:off x="1703678" y="2767150"/>
            <a:ext cx="7393200" cy="581400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376cc9cb774_0_38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5341" y="3606989"/>
            <a:ext cx="641279" cy="641278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76cc9cb774_0_380"/>
          <p:cNvSpPr/>
          <p:nvPr/>
        </p:nvSpPr>
        <p:spPr>
          <a:xfrm>
            <a:off x="11179712" y="8432645"/>
            <a:ext cx="195300" cy="9657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диаграммы">
  <p:cSld name="2 диаграммы">
    <p:bg>
      <p:bgPr>
        <a:solidFill>
          <a:schemeClr val="lt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76cc9cb774_0_412"/>
          <p:cNvSpPr txBox="1"/>
          <p:nvPr>
            <p:ph idx="1" type="body"/>
          </p:nvPr>
        </p:nvSpPr>
        <p:spPr>
          <a:xfrm>
            <a:off x="6724652" y="8191502"/>
            <a:ext cx="52008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83" name="Google Shape;83;g376cc9cb774_0_412"/>
          <p:cNvSpPr txBox="1"/>
          <p:nvPr>
            <p:ph idx="2" type="body"/>
          </p:nvPr>
        </p:nvSpPr>
        <p:spPr>
          <a:xfrm>
            <a:off x="12549189" y="8191502"/>
            <a:ext cx="52008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84" name="Google Shape;84;g376cc9cb774_0_412"/>
          <p:cNvSpPr/>
          <p:nvPr>
            <p:ph idx="3" type="chart"/>
          </p:nvPr>
        </p:nvSpPr>
        <p:spPr>
          <a:xfrm>
            <a:off x="6724652" y="1276352"/>
            <a:ext cx="5200800" cy="6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g376cc9cb774_0_412"/>
          <p:cNvSpPr/>
          <p:nvPr>
            <p:ph idx="4" type="chart"/>
          </p:nvPr>
        </p:nvSpPr>
        <p:spPr>
          <a:xfrm>
            <a:off x="12496802" y="1276352"/>
            <a:ext cx="5200800" cy="6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g376cc9cb774_0_412"/>
          <p:cNvSpPr/>
          <p:nvPr/>
        </p:nvSpPr>
        <p:spPr>
          <a:xfrm flipH="1" rot="10800000">
            <a:off x="1" y="0"/>
            <a:ext cx="6101700" cy="10287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g376cc9cb774_0_412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8" name="Google Shape;88;g376cc9cb774_0_412"/>
          <p:cNvSpPr txBox="1"/>
          <p:nvPr>
            <p:ph idx="5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объекта">
  <p:cSld name="4 объекта">
    <p:bg>
      <p:bgPr>
        <a:solidFill>
          <a:schemeClr val="lt1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76cc9cb774_0_420"/>
          <p:cNvSpPr/>
          <p:nvPr/>
        </p:nvSpPr>
        <p:spPr>
          <a:xfrm flipH="1" rot="10800000">
            <a:off x="1" y="0"/>
            <a:ext cx="6101700" cy="10287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376cc9cb774_0_420"/>
          <p:cNvSpPr txBox="1"/>
          <p:nvPr>
            <p:ph idx="1" type="body"/>
          </p:nvPr>
        </p:nvSpPr>
        <p:spPr>
          <a:xfrm>
            <a:off x="7186613" y="582570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2" name="Google Shape;92;g376cc9cb774_0_420"/>
          <p:cNvSpPr txBox="1"/>
          <p:nvPr>
            <p:ph idx="2" type="body"/>
          </p:nvPr>
        </p:nvSpPr>
        <p:spPr>
          <a:xfrm>
            <a:off x="12163425" y="582570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3" name="Google Shape;93;g376cc9cb774_0_420"/>
          <p:cNvSpPr txBox="1"/>
          <p:nvPr>
            <p:ph idx="3" type="body"/>
          </p:nvPr>
        </p:nvSpPr>
        <p:spPr>
          <a:xfrm>
            <a:off x="7186613" y="5334773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4" name="Google Shape;94;g376cc9cb774_0_420"/>
          <p:cNvSpPr txBox="1"/>
          <p:nvPr>
            <p:ph idx="4" type="body"/>
          </p:nvPr>
        </p:nvSpPr>
        <p:spPr>
          <a:xfrm>
            <a:off x="12163425" y="5334773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5" name="Google Shape;95;g376cc9cb774_0_420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6" name="Google Shape;96;g376cc9cb774_0_420"/>
          <p:cNvSpPr txBox="1"/>
          <p:nvPr>
            <p:ph idx="5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pic>
        <p:nvPicPr>
          <p:cNvPr id="97" name="Google Shape;97;g376cc9cb774_0_4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8039" y="10477503"/>
            <a:ext cx="10758488" cy="237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объектов">
  <p:cSld name="9 объектов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76cc9cb774_0_429"/>
          <p:cNvSpPr/>
          <p:nvPr/>
        </p:nvSpPr>
        <p:spPr>
          <a:xfrm flipH="1" rot="10800000">
            <a:off x="1" y="0"/>
            <a:ext cx="6101700" cy="10287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376cc9cb774_0_429"/>
          <p:cNvSpPr txBox="1"/>
          <p:nvPr>
            <p:ph idx="1" type="body"/>
          </p:nvPr>
        </p:nvSpPr>
        <p:spPr>
          <a:xfrm>
            <a:off x="725805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1" name="Google Shape;101;g376cc9cb774_0_429"/>
          <p:cNvSpPr txBox="1"/>
          <p:nvPr>
            <p:ph idx="2" type="body"/>
          </p:nvPr>
        </p:nvSpPr>
        <p:spPr>
          <a:xfrm>
            <a:off x="1059180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2" name="Google Shape;102;g376cc9cb774_0_429"/>
          <p:cNvSpPr txBox="1"/>
          <p:nvPr>
            <p:ph idx="3" type="body"/>
          </p:nvPr>
        </p:nvSpPr>
        <p:spPr>
          <a:xfrm>
            <a:off x="725805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191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3" name="Google Shape;103;g376cc9cb774_0_429"/>
          <p:cNvSpPr txBox="1"/>
          <p:nvPr>
            <p:ph idx="4" type="body"/>
          </p:nvPr>
        </p:nvSpPr>
        <p:spPr>
          <a:xfrm>
            <a:off x="1059180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191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4" name="Google Shape;104;g376cc9cb774_0_429"/>
          <p:cNvSpPr txBox="1"/>
          <p:nvPr>
            <p:ph idx="5" type="body"/>
          </p:nvPr>
        </p:nvSpPr>
        <p:spPr>
          <a:xfrm>
            <a:off x="725805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5" name="Google Shape;105;g376cc9cb774_0_429"/>
          <p:cNvSpPr txBox="1"/>
          <p:nvPr>
            <p:ph idx="6" type="body"/>
          </p:nvPr>
        </p:nvSpPr>
        <p:spPr>
          <a:xfrm>
            <a:off x="1059180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6" name="Google Shape;106;g376cc9cb774_0_429"/>
          <p:cNvSpPr txBox="1"/>
          <p:nvPr>
            <p:ph idx="7" type="body"/>
          </p:nvPr>
        </p:nvSpPr>
        <p:spPr>
          <a:xfrm>
            <a:off x="1392555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7" name="Google Shape;107;g376cc9cb774_0_429"/>
          <p:cNvSpPr txBox="1"/>
          <p:nvPr>
            <p:ph idx="8" type="body"/>
          </p:nvPr>
        </p:nvSpPr>
        <p:spPr>
          <a:xfrm>
            <a:off x="1392555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8" name="Google Shape;108;g376cc9cb774_0_429"/>
          <p:cNvSpPr txBox="1"/>
          <p:nvPr>
            <p:ph idx="9" type="body"/>
          </p:nvPr>
        </p:nvSpPr>
        <p:spPr>
          <a:xfrm>
            <a:off x="1392555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9" name="Google Shape;109;g376cc9cb774_0_429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0" name="Google Shape;110;g376cc9cb774_0_429"/>
          <p:cNvSpPr txBox="1"/>
          <p:nvPr>
            <p:ph idx="13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pic>
        <p:nvPicPr>
          <p:cNvPr id="111" name="Google Shape;111;g376cc9cb774_0_4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8039" y="10477503"/>
            <a:ext cx="10758488" cy="237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32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следний слайд">
  <p:cSld name="4_Последний слайд"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76cc9cb774_0_443"/>
          <p:cNvSpPr/>
          <p:nvPr/>
        </p:nvSpPr>
        <p:spPr>
          <a:xfrm flipH="1" rot="10800000">
            <a:off x="1" y="0"/>
            <a:ext cx="6101700" cy="10287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g376cc9cb774_0_443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5" name="Google Shape;115;g376cc9cb774_0_443"/>
          <p:cNvSpPr txBox="1"/>
          <p:nvPr>
            <p:ph idx="1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709">
          <p15:clr>
            <a:srgbClr val="FBAE40"/>
          </p15:clr>
        </p15:guide>
        <p15:guide id="2" orient="horz" pos="266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аздел">
  <p:cSld name="Раздел">
    <p:bg>
      <p:bgPr>
        <a:solidFill>
          <a:srgbClr val="11111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76cc9cb774_0_447"/>
          <p:cNvSpPr/>
          <p:nvPr/>
        </p:nvSpPr>
        <p:spPr>
          <a:xfrm flipH="1" rot="10800000">
            <a:off x="-39037" y="3"/>
            <a:ext cx="12045300" cy="10352314"/>
          </a:xfrm>
          <a:custGeom>
            <a:rect b="b" l="l" r="r" t="t"/>
            <a:pathLst>
              <a:path extrusionOk="0" h="6901543" w="803020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376cc9cb774_0_447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19" name="Google Shape;119;g376cc9cb774_0_447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Arial"/>
              <a:buNone/>
              <a:defRPr b="0" sz="7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Диаграмма">
  <p:cSld name="2_Диаграмма">
    <p:bg>
      <p:bgPr>
        <a:solidFill>
          <a:srgbClr val="111111"/>
        </a:soli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6cc9cb774_0_451"/>
          <p:cNvSpPr/>
          <p:nvPr/>
        </p:nvSpPr>
        <p:spPr>
          <a:xfrm flipH="1" rot="10800000">
            <a:off x="1" y="0"/>
            <a:ext cx="6101700" cy="10287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376cc9cb774_0_451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3" name="Google Shape;123;g376cc9cb774_0_451"/>
          <p:cNvSpPr txBox="1"/>
          <p:nvPr>
            <p:ph idx="1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pic>
        <p:nvPicPr>
          <p:cNvPr id="124" name="Google Shape;124;g376cc9cb774_0_4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8039" y="10477503"/>
            <a:ext cx="10758488" cy="237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Диаграмма">
  <p:cSld name="1_Диаграмма">
    <p:bg>
      <p:bgPr>
        <a:solidFill>
          <a:srgbClr val="11111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6cc9cb774_0_456"/>
          <p:cNvSpPr/>
          <p:nvPr/>
        </p:nvSpPr>
        <p:spPr>
          <a:xfrm flipH="1" rot="10800000">
            <a:off x="1" y="0"/>
            <a:ext cx="6101700" cy="10287000"/>
          </a:xfrm>
          <a:custGeom>
            <a:rect b="b" l="l" r="r" t="t"/>
            <a:pathLst>
              <a:path extrusionOk="0" h="6858000" w="4067800">
                <a:moveTo>
                  <a:pt x="0" y="0"/>
                </a:moveTo>
                <a:lnTo>
                  <a:pt x="3466029" y="0"/>
                </a:lnTo>
                <a:lnTo>
                  <a:pt x="4067800" y="608121"/>
                </a:lnTo>
                <a:lnTo>
                  <a:pt x="406780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376cc9cb774_0_456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8" name="Google Shape;128;g376cc9cb774_0_456"/>
          <p:cNvSpPr txBox="1"/>
          <p:nvPr>
            <p:ph idx="1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29" name="Google Shape;129;g376cc9cb774_0_456"/>
          <p:cNvSpPr/>
          <p:nvPr>
            <p:ph idx="2" type="chart"/>
          </p:nvPr>
        </p:nvSpPr>
        <p:spPr>
          <a:xfrm>
            <a:off x="7158041" y="685801"/>
            <a:ext cx="10161000" cy="7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0" name="Google Shape;130;g376cc9cb774_0_4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158039" y="10477503"/>
            <a:ext cx="10758488" cy="23717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g376cc9cb774_0_456"/>
          <p:cNvSpPr txBox="1"/>
          <p:nvPr>
            <p:ph idx="3" type="body"/>
          </p:nvPr>
        </p:nvSpPr>
        <p:spPr>
          <a:xfrm>
            <a:off x="7158039" y="8324852"/>
            <a:ext cx="10161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•"/>
              <a:defRPr sz="2400">
                <a:solidFill>
                  <a:schemeClr val="lt2"/>
                </a:solidFill>
              </a:defRPr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Slide">
  <p:cSld name="3_Title Slide">
    <p:bg>
      <p:bgPr>
        <a:solidFill>
          <a:srgbClr val="111111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76cc9cb774_0_463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34" name="Google Shape;134;g376cc9cb774_0_463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pic>
        <p:nvPicPr>
          <p:cNvPr id="135" name="Google Shape;135;g376cc9cb774_0_4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Пользовательский макет">
  <p:cSld name="11_Пользовательский макет">
    <p:bg>
      <p:bgPr>
        <a:solidFill>
          <a:schemeClr val="lt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Title Slide">
  <p:cSld name="9_Title Slide">
    <p:bg>
      <p:bgPr>
        <a:solidFill>
          <a:srgbClr val="11111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76cc9cb774_0_467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38" name="Google Shape;138;g376cc9cb774_0_467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pic>
        <p:nvPicPr>
          <p:cNvPr id="139" name="Google Shape;139;g376cc9cb774_0_4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g376cc9cb774_0_4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4685" y="4541838"/>
            <a:ext cx="4538682" cy="110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Title Slide">
  <p:cSld name="8_Title Slide">
    <p:bg>
      <p:bgPr>
        <a:solidFill>
          <a:schemeClr val="lt1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376cc9cb774_0_4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8401170" cy="1035065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376cc9cb774_0_472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44" name="Google Shape;144;g376cc9cb774_0_472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pic>
        <p:nvPicPr>
          <p:cNvPr id="145" name="Google Shape;145;g376cc9cb774_0_4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4685" y="4541838"/>
            <a:ext cx="4538682" cy="110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Slide">
  <p:cSld name="4_Title Slide">
    <p:bg>
      <p:bgPr>
        <a:solidFill>
          <a:schemeClr val="lt1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g376cc9cb774_0_4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"/>
            <a:ext cx="18401170" cy="1035065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g376cc9cb774_0_477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149" name="Google Shape;149;g376cc9cb774_0_477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Slide">
  <p:cSld name="2_Title Slide">
    <p:bg>
      <p:bgPr>
        <a:solidFill>
          <a:schemeClr val="lt1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376cc9cb774_0_4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g376cc9cb774_0_481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3" name="Google Shape;153;g376cc9cb774_0_481"/>
          <p:cNvSpPr txBox="1"/>
          <p:nvPr>
            <p:ph idx="1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54" name="Google Shape;154;g376cc9cb774_0_481"/>
          <p:cNvSpPr/>
          <p:nvPr>
            <p:ph idx="2" type="chart"/>
          </p:nvPr>
        </p:nvSpPr>
        <p:spPr>
          <a:xfrm>
            <a:off x="7158041" y="685801"/>
            <a:ext cx="10161000" cy="7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Google Shape;155;g376cc9cb774_0_481"/>
          <p:cNvSpPr txBox="1"/>
          <p:nvPr>
            <p:ph idx="3" type="body"/>
          </p:nvPr>
        </p:nvSpPr>
        <p:spPr>
          <a:xfrm>
            <a:off x="7158039" y="8324852"/>
            <a:ext cx="10161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Title Slide">
  <p:cSld name="10_Title Slide">
    <p:bg>
      <p:bgPr>
        <a:solidFill>
          <a:schemeClr val="lt1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g376cc9cb774_0_4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g376cc9cb774_0_487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59" name="Google Shape;159;g376cc9cb774_0_487"/>
          <p:cNvSpPr/>
          <p:nvPr/>
        </p:nvSpPr>
        <p:spPr>
          <a:xfrm>
            <a:off x="5898" y="7493592"/>
            <a:ext cx="5382600" cy="15099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g376cc9cb774_0_487"/>
          <p:cNvSpPr/>
          <p:nvPr/>
        </p:nvSpPr>
        <p:spPr>
          <a:xfrm>
            <a:off x="-1906" y="5884055"/>
            <a:ext cx="5351100" cy="16422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g376cc9cb774_0_487"/>
          <p:cNvSpPr/>
          <p:nvPr/>
        </p:nvSpPr>
        <p:spPr>
          <a:xfrm>
            <a:off x="1" y="4311924"/>
            <a:ext cx="5349300" cy="16146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76cc9cb774_0_487"/>
          <p:cNvSpPr/>
          <p:nvPr/>
        </p:nvSpPr>
        <p:spPr>
          <a:xfrm>
            <a:off x="-19422" y="2767152"/>
            <a:ext cx="6114600" cy="15498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376cc9cb774_0_487"/>
          <p:cNvSpPr/>
          <p:nvPr/>
        </p:nvSpPr>
        <p:spPr>
          <a:xfrm>
            <a:off x="3151426" y="7626185"/>
            <a:ext cx="4358562" cy="1612920"/>
          </a:xfrm>
          <a:prstGeom prst="flowChartMagneticDisk">
            <a:avLst/>
          </a:prstGeom>
          <a:solidFill>
            <a:srgbClr val="CE6254"/>
          </a:solidFill>
          <a:ln>
            <a:noFill/>
          </a:ln>
          <a:effectLst>
            <a:outerShdw blurRad="533400" rotWithShape="0" algn="l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376cc9cb774_0_487"/>
          <p:cNvSpPr/>
          <p:nvPr/>
        </p:nvSpPr>
        <p:spPr>
          <a:xfrm>
            <a:off x="3142699" y="7626185"/>
            <a:ext cx="4358700" cy="50400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76cc9cb774_0_487"/>
          <p:cNvSpPr/>
          <p:nvPr/>
        </p:nvSpPr>
        <p:spPr>
          <a:xfrm>
            <a:off x="2617938" y="6088665"/>
            <a:ext cx="5412185" cy="1684472"/>
          </a:xfrm>
          <a:prstGeom prst="flowChartMagneticDisk">
            <a:avLst/>
          </a:prstGeom>
          <a:solidFill>
            <a:srgbClr val="EDA83F"/>
          </a:solidFill>
          <a:ln>
            <a:noFill/>
          </a:ln>
          <a:effectLst>
            <a:outerShdw blurRad="609600" rotWithShape="0" algn="l" dist="57150">
              <a:srgbClr val="000000">
                <a:alpha val="6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g376cc9cb774_0_487"/>
          <p:cNvSpPr/>
          <p:nvPr/>
        </p:nvSpPr>
        <p:spPr>
          <a:xfrm>
            <a:off x="2617938" y="6088665"/>
            <a:ext cx="5412300" cy="532500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76cc9cb774_0_487"/>
          <p:cNvSpPr txBox="1"/>
          <p:nvPr/>
        </p:nvSpPr>
        <p:spPr>
          <a:xfrm>
            <a:off x="-27367" y="2802010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ПОТЕНЦИАЛЬНЫЙ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376cc9cb774_0_487"/>
          <p:cNvSpPr txBox="1"/>
          <p:nvPr/>
        </p:nvSpPr>
        <p:spPr>
          <a:xfrm>
            <a:off x="-1905" y="4441223"/>
            <a:ext cx="50814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СУЩЕСТВУЮЩИЙ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76cc9cb774_0_487"/>
          <p:cNvSpPr txBox="1"/>
          <p:nvPr/>
        </p:nvSpPr>
        <p:spPr>
          <a:xfrm>
            <a:off x="19613" y="6019705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ТЁПЛЫЙ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g376cc9cb774_0_487"/>
          <p:cNvSpPr txBox="1"/>
          <p:nvPr/>
        </p:nvSpPr>
        <p:spPr>
          <a:xfrm>
            <a:off x="57596" y="7619109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ГОРЯЧИЙ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376cc9cb774_0_487"/>
          <p:cNvSpPr/>
          <p:nvPr/>
        </p:nvSpPr>
        <p:spPr>
          <a:xfrm>
            <a:off x="8178429" y="133851"/>
            <a:ext cx="6156600" cy="2659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g376cc9cb774_0_487"/>
          <p:cNvSpPr/>
          <p:nvPr/>
        </p:nvSpPr>
        <p:spPr>
          <a:xfrm>
            <a:off x="10985856" y="2503595"/>
            <a:ext cx="6278400" cy="2548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376cc9cb774_0_487"/>
          <p:cNvSpPr/>
          <p:nvPr/>
        </p:nvSpPr>
        <p:spPr>
          <a:xfrm>
            <a:off x="8178425" y="140412"/>
            <a:ext cx="237300" cy="10311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76cc9cb774_0_487"/>
          <p:cNvSpPr/>
          <p:nvPr/>
        </p:nvSpPr>
        <p:spPr>
          <a:xfrm>
            <a:off x="10981526" y="2486111"/>
            <a:ext cx="260700" cy="10725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g376cc9cb774_0_4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7963" y="6808979"/>
            <a:ext cx="692135" cy="69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76cc9cb774_0_4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6506" y="8358650"/>
            <a:ext cx="610948" cy="610948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76cc9cb774_0_487"/>
          <p:cNvSpPr/>
          <p:nvPr/>
        </p:nvSpPr>
        <p:spPr>
          <a:xfrm>
            <a:off x="11175651" y="7362732"/>
            <a:ext cx="6089100" cy="2685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g376cc9cb774_0_487"/>
          <p:cNvSpPr/>
          <p:nvPr/>
        </p:nvSpPr>
        <p:spPr>
          <a:xfrm>
            <a:off x="8929616" y="4876727"/>
            <a:ext cx="6205500" cy="28701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g376cc9cb774_0_487"/>
          <p:cNvSpPr/>
          <p:nvPr/>
        </p:nvSpPr>
        <p:spPr>
          <a:xfrm>
            <a:off x="8928179" y="4873323"/>
            <a:ext cx="187200" cy="9657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g376cc9cb774_0_487"/>
          <p:cNvSpPr/>
          <p:nvPr/>
        </p:nvSpPr>
        <p:spPr>
          <a:xfrm>
            <a:off x="2211048" y="4441989"/>
            <a:ext cx="6311681" cy="1760627"/>
          </a:xfrm>
          <a:prstGeom prst="flowChartMagneticDisk">
            <a:avLst/>
          </a:prstGeom>
          <a:solidFill>
            <a:srgbClr val="3CBF98"/>
          </a:solidFill>
          <a:ln>
            <a:noFill/>
          </a:ln>
          <a:effectLst>
            <a:outerShdw blurRad="552450" rotWithShape="0" algn="l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g376cc9cb774_0_487"/>
          <p:cNvSpPr/>
          <p:nvPr/>
        </p:nvSpPr>
        <p:spPr>
          <a:xfrm>
            <a:off x="2221435" y="4441989"/>
            <a:ext cx="6311700" cy="518400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Google Shape;182;g376cc9cb774_0_4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2534" y="5208948"/>
            <a:ext cx="648708" cy="648708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376cc9cb774_0_487"/>
          <p:cNvSpPr/>
          <p:nvPr/>
        </p:nvSpPr>
        <p:spPr>
          <a:xfrm>
            <a:off x="1703676" y="2781982"/>
            <a:ext cx="7424608" cy="1826616"/>
          </a:xfrm>
          <a:prstGeom prst="flowChartMagneticDisk">
            <a:avLst/>
          </a:prstGeom>
          <a:solidFill>
            <a:srgbClr val="00A8C1"/>
          </a:solidFill>
          <a:ln>
            <a:noFill/>
          </a:ln>
          <a:effectLst>
            <a:outerShdw blurRad="533400" rotWithShape="0" algn="bl" dir="189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376cc9cb774_0_487"/>
          <p:cNvSpPr/>
          <p:nvPr/>
        </p:nvSpPr>
        <p:spPr>
          <a:xfrm>
            <a:off x="1703678" y="2767150"/>
            <a:ext cx="7393200" cy="581400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g376cc9cb774_0_48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5341" y="3606989"/>
            <a:ext cx="641279" cy="641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g376cc9cb774_0_487"/>
          <p:cNvSpPr/>
          <p:nvPr/>
        </p:nvSpPr>
        <p:spPr>
          <a:xfrm>
            <a:off x="11179712" y="8432645"/>
            <a:ext cx="195300" cy="9657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Title Slide">
  <p:cSld name="5_Title Slide">
    <p:bg>
      <p:bgPr>
        <a:solidFill>
          <a:schemeClr val="lt1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g376cc9cb774_0_5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376cc9cb774_0_518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0" name="Google Shape;190;g376cc9cb774_0_518"/>
          <p:cNvSpPr txBox="1"/>
          <p:nvPr>
            <p:ph idx="1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91" name="Google Shape;191;g376cc9cb774_0_518"/>
          <p:cNvSpPr txBox="1"/>
          <p:nvPr>
            <p:ph idx="2" type="body"/>
          </p:nvPr>
        </p:nvSpPr>
        <p:spPr>
          <a:xfrm>
            <a:off x="6724652" y="8191502"/>
            <a:ext cx="52008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92" name="Google Shape;192;g376cc9cb774_0_518"/>
          <p:cNvSpPr txBox="1"/>
          <p:nvPr>
            <p:ph idx="3" type="body"/>
          </p:nvPr>
        </p:nvSpPr>
        <p:spPr>
          <a:xfrm>
            <a:off x="12549189" y="8191502"/>
            <a:ext cx="52008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93" name="Google Shape;193;g376cc9cb774_0_518"/>
          <p:cNvSpPr/>
          <p:nvPr>
            <p:ph idx="4" type="chart"/>
          </p:nvPr>
        </p:nvSpPr>
        <p:spPr>
          <a:xfrm>
            <a:off x="6724652" y="1276352"/>
            <a:ext cx="5200800" cy="6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4" name="Google Shape;194;g376cc9cb774_0_518"/>
          <p:cNvSpPr/>
          <p:nvPr>
            <p:ph idx="5" type="chart"/>
          </p:nvPr>
        </p:nvSpPr>
        <p:spPr>
          <a:xfrm>
            <a:off x="12496802" y="1276352"/>
            <a:ext cx="5200800" cy="6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Title Slide">
  <p:cSld name="6_Title Slide"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376cc9cb774_0_5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g376cc9cb774_0_526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98" name="Google Shape;198;g376cc9cb774_0_526"/>
          <p:cNvSpPr txBox="1"/>
          <p:nvPr>
            <p:ph idx="1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99" name="Google Shape;199;g376cc9cb774_0_526"/>
          <p:cNvSpPr txBox="1"/>
          <p:nvPr>
            <p:ph idx="2" type="body"/>
          </p:nvPr>
        </p:nvSpPr>
        <p:spPr>
          <a:xfrm>
            <a:off x="7186613" y="582570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00" name="Google Shape;200;g376cc9cb774_0_526"/>
          <p:cNvSpPr txBox="1"/>
          <p:nvPr>
            <p:ph idx="3" type="body"/>
          </p:nvPr>
        </p:nvSpPr>
        <p:spPr>
          <a:xfrm>
            <a:off x="12163425" y="582570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01" name="Google Shape;201;g376cc9cb774_0_526"/>
          <p:cNvSpPr txBox="1"/>
          <p:nvPr>
            <p:ph idx="4" type="body"/>
          </p:nvPr>
        </p:nvSpPr>
        <p:spPr>
          <a:xfrm>
            <a:off x="7186613" y="5334773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02" name="Google Shape;202;g376cc9cb774_0_526"/>
          <p:cNvSpPr txBox="1"/>
          <p:nvPr>
            <p:ph idx="5" type="body"/>
          </p:nvPr>
        </p:nvSpPr>
        <p:spPr>
          <a:xfrm>
            <a:off x="12163425" y="5334773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bg>
      <p:bgPr>
        <a:solidFill>
          <a:schemeClr val="lt1"/>
        </a:solidFill>
      </p:bgPr>
    </p:bg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376cc9cb774_0_5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376cc9cb774_0_534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06" name="Google Shape;206;g376cc9cb774_0_534"/>
          <p:cNvSpPr txBox="1"/>
          <p:nvPr>
            <p:ph idx="1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207" name="Google Shape;207;g376cc9cb774_0_534"/>
          <p:cNvSpPr txBox="1"/>
          <p:nvPr>
            <p:ph idx="2" type="body"/>
          </p:nvPr>
        </p:nvSpPr>
        <p:spPr>
          <a:xfrm>
            <a:off x="725805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08" name="Google Shape;208;g376cc9cb774_0_534"/>
          <p:cNvSpPr txBox="1"/>
          <p:nvPr>
            <p:ph idx="3" type="body"/>
          </p:nvPr>
        </p:nvSpPr>
        <p:spPr>
          <a:xfrm>
            <a:off x="1059180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09" name="Google Shape;209;g376cc9cb774_0_534"/>
          <p:cNvSpPr txBox="1"/>
          <p:nvPr>
            <p:ph idx="4" type="body"/>
          </p:nvPr>
        </p:nvSpPr>
        <p:spPr>
          <a:xfrm>
            <a:off x="725805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191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10" name="Google Shape;210;g376cc9cb774_0_534"/>
          <p:cNvSpPr txBox="1"/>
          <p:nvPr>
            <p:ph idx="5" type="body"/>
          </p:nvPr>
        </p:nvSpPr>
        <p:spPr>
          <a:xfrm>
            <a:off x="1059180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191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11" name="Google Shape;211;g376cc9cb774_0_534"/>
          <p:cNvSpPr txBox="1"/>
          <p:nvPr>
            <p:ph idx="6" type="body"/>
          </p:nvPr>
        </p:nvSpPr>
        <p:spPr>
          <a:xfrm>
            <a:off x="725805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12" name="Google Shape;212;g376cc9cb774_0_534"/>
          <p:cNvSpPr txBox="1"/>
          <p:nvPr>
            <p:ph idx="7" type="body"/>
          </p:nvPr>
        </p:nvSpPr>
        <p:spPr>
          <a:xfrm>
            <a:off x="1059180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13" name="Google Shape;213;g376cc9cb774_0_534"/>
          <p:cNvSpPr txBox="1"/>
          <p:nvPr>
            <p:ph idx="8" type="body"/>
          </p:nvPr>
        </p:nvSpPr>
        <p:spPr>
          <a:xfrm>
            <a:off x="1392555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14" name="Google Shape;214;g376cc9cb774_0_534"/>
          <p:cNvSpPr txBox="1"/>
          <p:nvPr>
            <p:ph idx="9" type="body"/>
          </p:nvPr>
        </p:nvSpPr>
        <p:spPr>
          <a:xfrm>
            <a:off x="1392555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15" name="Google Shape;215;g376cc9cb774_0_534"/>
          <p:cNvSpPr txBox="1"/>
          <p:nvPr>
            <p:ph idx="13" type="body"/>
          </p:nvPr>
        </p:nvSpPr>
        <p:spPr>
          <a:xfrm>
            <a:off x="1392555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следний слайд">
  <p:cSld name="6_Последний слайд">
    <p:bg>
      <p:bgPr>
        <a:solidFill>
          <a:schemeClr val="lt1"/>
        </a:solidFill>
      </p:bgPr>
    </p:bg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g376cc9cb774_0_5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09">
          <p15:clr>
            <a:srgbClr val="FBAE40"/>
          </p15:clr>
        </p15:guide>
        <p15:guide id="2" orient="horz" pos="266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следний слайд">
  <p:cSld name="7_Последний слайд">
    <p:bg>
      <p:bgPr>
        <a:solidFill>
          <a:srgbClr val="12111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g376cc9cb774_0_5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94360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376cc9cb774_0_549"/>
          <p:cNvSpPr/>
          <p:nvPr/>
        </p:nvSpPr>
        <p:spPr>
          <a:xfrm>
            <a:off x="1" y="0"/>
            <a:ext cx="6120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376cc9cb774_0_549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22" name="Google Shape;222;g376cc9cb774_0_549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0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709">
          <p15:clr>
            <a:srgbClr val="FBAE40"/>
          </p15:clr>
        </p15:guide>
        <p15:guide id="2" orient="horz" pos="266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x">
  <p:cSld name="TITLE_AND_BODY"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376cc9cb774_0_346"/>
          <p:cNvSpPr txBox="1"/>
          <p:nvPr>
            <p:ph type="title"/>
          </p:nvPr>
        </p:nvSpPr>
        <p:spPr>
          <a:xfrm>
            <a:off x="2286000" y="1683545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600"/>
              <a:buNone/>
              <a:defRPr b="0" sz="9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7" name="Google Shape;17;g376cc9cb774_0_346"/>
          <p:cNvSpPr txBox="1"/>
          <p:nvPr>
            <p:ph idx="1" type="body"/>
          </p:nvPr>
        </p:nvSpPr>
        <p:spPr>
          <a:xfrm>
            <a:off x="2286000" y="5403057"/>
            <a:ext cx="1371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3600"/>
              <a:buFont typeface="Arial"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600"/>
              <a:buFont typeface="Arial"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600"/>
              <a:buFont typeface="Arial"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600"/>
              <a:buFont typeface="Arial"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600"/>
              <a:buFont typeface="Arial"/>
              <a:buNone/>
              <a:defRPr sz="3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00"/>
              <a:buChar char="•"/>
              <a:defRPr/>
            </a:lvl9pPr>
          </a:lstStyle>
          <a:p/>
        </p:txBody>
      </p:sp>
      <p:sp>
        <p:nvSpPr>
          <p:cNvPr id="18" name="Google Shape;18;g376cc9cb774_0_346"/>
          <p:cNvSpPr txBox="1"/>
          <p:nvPr>
            <p:ph idx="12" type="sldNum"/>
          </p:nvPr>
        </p:nvSpPr>
        <p:spPr>
          <a:xfrm>
            <a:off x="0" y="0"/>
            <a:ext cx="4500000" cy="4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следний слайд">
  <p:cSld name="8_Последний слайд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g376cc9cb774_0_5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solidFill>
            <a:srgbClr val="111111"/>
          </a:solidFill>
          <a:ln>
            <a:noFill/>
          </a:ln>
        </p:spPr>
      </p:pic>
      <p:sp>
        <p:nvSpPr>
          <p:cNvPr id="225" name="Google Shape;225;g376cc9cb774_0_554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26" name="Google Shape;226;g376cc9cb774_0_554"/>
          <p:cNvSpPr txBox="1"/>
          <p:nvPr>
            <p:ph idx="1" type="body"/>
          </p:nvPr>
        </p:nvSpPr>
        <p:spPr>
          <a:xfrm>
            <a:off x="881065" y="4495800"/>
            <a:ext cx="4562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709">
          <p15:clr>
            <a:srgbClr val="FBAE40"/>
          </p15:clr>
        </p15:guide>
        <p15:guide id="2" orient="horz" pos="2663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Оглавление">
  <p:cSld name="1_Оглавление"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76cc9cb774_0_558"/>
          <p:cNvSpPr/>
          <p:nvPr/>
        </p:nvSpPr>
        <p:spPr>
          <a:xfrm>
            <a:off x="-323895" y="0"/>
            <a:ext cx="12609056" cy="10313376"/>
          </a:xfrm>
          <a:custGeom>
            <a:rect b="b" l="l" r="r" t="t"/>
            <a:pathLst>
              <a:path extrusionOk="0" h="6875584" w="8406037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376cc9cb774_0_558"/>
          <p:cNvSpPr txBox="1"/>
          <p:nvPr>
            <p:ph idx="1" type="subTitle"/>
          </p:nvPr>
        </p:nvSpPr>
        <p:spPr>
          <a:xfrm>
            <a:off x="749182" y="5647901"/>
            <a:ext cx="948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30" name="Google Shape;230;g376cc9cb774_0_558"/>
          <p:cNvSpPr txBox="1"/>
          <p:nvPr>
            <p:ph type="ctrTitle"/>
          </p:nvPr>
        </p:nvSpPr>
        <p:spPr>
          <a:xfrm>
            <a:off x="749182" y="4024316"/>
            <a:ext cx="104154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Оглавление">
  <p:cSld name="2_Оглавление">
    <p:bg>
      <p:bgPr>
        <a:solidFill>
          <a:schemeClr val="lt1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76cc9cb774_0_562"/>
          <p:cNvSpPr/>
          <p:nvPr/>
        </p:nvSpPr>
        <p:spPr>
          <a:xfrm>
            <a:off x="-323895" y="0"/>
            <a:ext cx="12609056" cy="10313376"/>
          </a:xfrm>
          <a:custGeom>
            <a:rect b="b" l="l" r="r" t="t"/>
            <a:pathLst>
              <a:path extrusionOk="0" h="6875584" w="8406037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g376cc9cb774_0_562"/>
          <p:cNvSpPr txBox="1"/>
          <p:nvPr>
            <p:ph idx="1" type="subTitle"/>
          </p:nvPr>
        </p:nvSpPr>
        <p:spPr>
          <a:xfrm>
            <a:off x="749182" y="5647901"/>
            <a:ext cx="94860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234" name="Google Shape;234;g376cc9cb774_0_562"/>
          <p:cNvSpPr txBox="1"/>
          <p:nvPr>
            <p:ph type="ctrTitle"/>
          </p:nvPr>
        </p:nvSpPr>
        <p:spPr>
          <a:xfrm>
            <a:off x="749182" y="4024316"/>
            <a:ext cx="104154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Пользовательский макет">
  <p:cSld name="1_Пользовательский макет">
    <p:bg>
      <p:bgPr>
        <a:solidFill>
          <a:schemeClr val="lt1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76cc9cb774_0_566"/>
          <p:cNvSpPr/>
          <p:nvPr/>
        </p:nvSpPr>
        <p:spPr>
          <a:xfrm>
            <a:off x="-323895" y="0"/>
            <a:ext cx="12609056" cy="10313376"/>
          </a:xfrm>
          <a:custGeom>
            <a:rect b="b" l="l" r="r" t="t"/>
            <a:pathLst>
              <a:path extrusionOk="0" h="6875584" w="8406037">
                <a:moveTo>
                  <a:pt x="0" y="8792"/>
                </a:moveTo>
                <a:lnTo>
                  <a:pt x="7649876" y="0"/>
                </a:lnTo>
                <a:lnTo>
                  <a:pt x="8230192" y="615483"/>
                </a:lnTo>
                <a:cubicBezTo>
                  <a:pt x="8229562" y="1676415"/>
                  <a:pt x="8228931" y="2737346"/>
                  <a:pt x="8228301" y="3798278"/>
                </a:cubicBezTo>
                <a:lnTo>
                  <a:pt x="7604046" y="4440116"/>
                </a:lnTo>
                <a:lnTo>
                  <a:pt x="8406037" y="6875584"/>
                </a:lnTo>
                <a:lnTo>
                  <a:pt x="0" y="6866792"/>
                </a:lnTo>
                <a:lnTo>
                  <a:pt x="0" y="8792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76cc9cb774_0_566"/>
          <p:cNvSpPr txBox="1"/>
          <p:nvPr>
            <p:ph type="title"/>
          </p:nvPr>
        </p:nvSpPr>
        <p:spPr>
          <a:xfrm>
            <a:off x="881064" y="685801"/>
            <a:ext cx="9398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38" name="Google Shape;238;g376cc9cb774_0_566"/>
          <p:cNvSpPr txBox="1"/>
          <p:nvPr>
            <p:ph idx="1" type="body"/>
          </p:nvPr>
        </p:nvSpPr>
        <p:spPr>
          <a:xfrm>
            <a:off x="881065" y="2714624"/>
            <a:ext cx="9398700" cy="6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ользовательский макет">
  <p:cSld name="Пользовательский макет"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g376cc9cb774_0_5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376cc9cb774_0_570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42" name="Google Shape;242;g376cc9cb774_0_570"/>
          <p:cNvSpPr txBox="1"/>
          <p:nvPr>
            <p:ph idx="1" type="body"/>
          </p:nvPr>
        </p:nvSpPr>
        <p:spPr>
          <a:xfrm>
            <a:off x="881065" y="4495800"/>
            <a:ext cx="3764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243" name="Google Shape;243;g376cc9cb774_0_570"/>
          <p:cNvSpPr/>
          <p:nvPr>
            <p:ph idx="2" type="chart"/>
          </p:nvPr>
        </p:nvSpPr>
        <p:spPr>
          <a:xfrm>
            <a:off x="7158041" y="685801"/>
            <a:ext cx="10161000" cy="7067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g376cc9cb774_0_570"/>
          <p:cNvSpPr txBox="1"/>
          <p:nvPr>
            <p:ph idx="3" type="body"/>
          </p:nvPr>
        </p:nvSpPr>
        <p:spPr>
          <a:xfrm>
            <a:off x="7158039" y="8324852"/>
            <a:ext cx="101610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Пользовательский макет">
  <p:cSld name="10_Пользовательский макет">
    <p:bg>
      <p:bgPr>
        <a:solidFill>
          <a:schemeClr val="lt1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g376cc9cb774_0_5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376cc9cb774_0_576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48" name="Google Shape;248;g376cc9cb774_0_576"/>
          <p:cNvSpPr/>
          <p:nvPr/>
        </p:nvSpPr>
        <p:spPr>
          <a:xfrm>
            <a:off x="5898" y="7493592"/>
            <a:ext cx="5382600" cy="15099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g376cc9cb774_0_576"/>
          <p:cNvSpPr/>
          <p:nvPr/>
        </p:nvSpPr>
        <p:spPr>
          <a:xfrm>
            <a:off x="-1906" y="5884055"/>
            <a:ext cx="5351100" cy="16422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g376cc9cb774_0_576"/>
          <p:cNvSpPr/>
          <p:nvPr/>
        </p:nvSpPr>
        <p:spPr>
          <a:xfrm>
            <a:off x="1" y="4311924"/>
            <a:ext cx="5349300" cy="16146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g376cc9cb774_0_576"/>
          <p:cNvSpPr/>
          <p:nvPr/>
        </p:nvSpPr>
        <p:spPr>
          <a:xfrm>
            <a:off x="-19422" y="2767152"/>
            <a:ext cx="6114600" cy="15498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g376cc9cb774_0_576"/>
          <p:cNvSpPr/>
          <p:nvPr/>
        </p:nvSpPr>
        <p:spPr>
          <a:xfrm>
            <a:off x="3151426" y="7626185"/>
            <a:ext cx="4358562" cy="1612920"/>
          </a:xfrm>
          <a:prstGeom prst="flowChartMagneticDisk">
            <a:avLst/>
          </a:prstGeom>
          <a:solidFill>
            <a:srgbClr val="CE6254"/>
          </a:solidFill>
          <a:ln>
            <a:noFill/>
          </a:ln>
          <a:effectLst>
            <a:outerShdw blurRad="533400" rotWithShape="0" algn="l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376cc9cb774_0_576"/>
          <p:cNvSpPr/>
          <p:nvPr/>
        </p:nvSpPr>
        <p:spPr>
          <a:xfrm>
            <a:off x="3142699" y="7626185"/>
            <a:ext cx="4358700" cy="504000"/>
          </a:xfrm>
          <a:prstGeom prst="ellipse">
            <a:avLst/>
          </a:prstGeom>
          <a:solidFill>
            <a:srgbClr val="A33D2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376cc9cb774_0_576"/>
          <p:cNvSpPr/>
          <p:nvPr/>
        </p:nvSpPr>
        <p:spPr>
          <a:xfrm>
            <a:off x="2617938" y="6088665"/>
            <a:ext cx="5412185" cy="1684472"/>
          </a:xfrm>
          <a:prstGeom prst="flowChartMagneticDisk">
            <a:avLst/>
          </a:prstGeom>
          <a:solidFill>
            <a:srgbClr val="EDA83F"/>
          </a:solidFill>
          <a:ln>
            <a:noFill/>
          </a:ln>
          <a:effectLst>
            <a:outerShdw blurRad="609600" rotWithShape="0" algn="l" dist="57150">
              <a:srgbClr val="000000">
                <a:alpha val="6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376cc9cb774_0_576"/>
          <p:cNvSpPr/>
          <p:nvPr/>
        </p:nvSpPr>
        <p:spPr>
          <a:xfrm>
            <a:off x="2617938" y="6088665"/>
            <a:ext cx="5412300" cy="532500"/>
          </a:xfrm>
          <a:prstGeom prst="ellipse">
            <a:avLst/>
          </a:prstGeom>
          <a:solidFill>
            <a:srgbClr val="AC6D10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376cc9cb774_0_576"/>
          <p:cNvSpPr txBox="1"/>
          <p:nvPr/>
        </p:nvSpPr>
        <p:spPr>
          <a:xfrm>
            <a:off x="-27367" y="2802010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ПОТЕНЦИАЛЬНЫЙ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376cc9cb774_0_576"/>
          <p:cNvSpPr txBox="1"/>
          <p:nvPr/>
        </p:nvSpPr>
        <p:spPr>
          <a:xfrm>
            <a:off x="-1905" y="4441223"/>
            <a:ext cx="5081400" cy="17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СУЩЕСТВУЮЩИЙ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376cc9cb774_0_576"/>
          <p:cNvSpPr txBox="1"/>
          <p:nvPr/>
        </p:nvSpPr>
        <p:spPr>
          <a:xfrm>
            <a:off x="19613" y="6019705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ТЁПЛЫЙ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g376cc9cb774_0_576"/>
          <p:cNvSpPr txBox="1"/>
          <p:nvPr/>
        </p:nvSpPr>
        <p:spPr>
          <a:xfrm>
            <a:off x="57596" y="7619109"/>
            <a:ext cx="5081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ГОРЯЧИЙ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СПРОС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g376cc9cb774_0_576"/>
          <p:cNvSpPr/>
          <p:nvPr/>
        </p:nvSpPr>
        <p:spPr>
          <a:xfrm>
            <a:off x="8178429" y="133851"/>
            <a:ext cx="6156600" cy="2659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76cc9cb774_0_576"/>
          <p:cNvSpPr/>
          <p:nvPr/>
        </p:nvSpPr>
        <p:spPr>
          <a:xfrm>
            <a:off x="10985856" y="2503595"/>
            <a:ext cx="6278400" cy="25485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376cc9cb774_0_576"/>
          <p:cNvSpPr/>
          <p:nvPr/>
        </p:nvSpPr>
        <p:spPr>
          <a:xfrm>
            <a:off x="8178425" y="140412"/>
            <a:ext cx="237300" cy="1031100"/>
          </a:xfrm>
          <a:prstGeom prst="rect">
            <a:avLst/>
          </a:prstGeom>
          <a:solidFill>
            <a:srgbClr val="00A8C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g376cc9cb774_0_576"/>
          <p:cNvSpPr/>
          <p:nvPr/>
        </p:nvSpPr>
        <p:spPr>
          <a:xfrm>
            <a:off x="10981526" y="2486111"/>
            <a:ext cx="260700" cy="1072500"/>
          </a:xfrm>
          <a:prstGeom prst="rect">
            <a:avLst/>
          </a:prstGeom>
          <a:solidFill>
            <a:srgbClr val="3CBF98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g376cc9cb774_0_5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77963" y="6808979"/>
            <a:ext cx="692135" cy="692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g376cc9cb774_0_57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16506" y="8358650"/>
            <a:ext cx="610948" cy="610948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g376cc9cb774_0_576"/>
          <p:cNvSpPr/>
          <p:nvPr/>
        </p:nvSpPr>
        <p:spPr>
          <a:xfrm>
            <a:off x="11175651" y="7362732"/>
            <a:ext cx="6089100" cy="26856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376cc9cb774_0_576"/>
          <p:cNvSpPr/>
          <p:nvPr/>
        </p:nvSpPr>
        <p:spPr>
          <a:xfrm>
            <a:off x="8929616" y="4876727"/>
            <a:ext cx="6205500" cy="2870100"/>
          </a:xfrm>
          <a:prstGeom prst="snip2DiagRect">
            <a:avLst>
              <a:gd fmla="val 0" name="adj1"/>
              <a:gd fmla="val 16667" name="adj2"/>
            </a:avLst>
          </a:prstGeom>
          <a:solidFill>
            <a:srgbClr val="FFFFFF"/>
          </a:solidFill>
          <a:ln>
            <a:noFill/>
          </a:ln>
          <a:effectLst>
            <a:outerShdw blurRad="342900" rotWithShape="0" algn="tl" dir="27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376cc9cb774_0_576"/>
          <p:cNvSpPr/>
          <p:nvPr/>
        </p:nvSpPr>
        <p:spPr>
          <a:xfrm>
            <a:off x="8928179" y="4873323"/>
            <a:ext cx="187200" cy="965700"/>
          </a:xfrm>
          <a:prstGeom prst="rect">
            <a:avLst/>
          </a:prstGeom>
          <a:solidFill>
            <a:srgbClr val="EDA83F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g376cc9cb774_0_576"/>
          <p:cNvSpPr/>
          <p:nvPr/>
        </p:nvSpPr>
        <p:spPr>
          <a:xfrm>
            <a:off x="2211048" y="4441989"/>
            <a:ext cx="6311681" cy="1760627"/>
          </a:xfrm>
          <a:prstGeom prst="flowChartMagneticDisk">
            <a:avLst/>
          </a:prstGeom>
          <a:solidFill>
            <a:srgbClr val="3CBF98"/>
          </a:solidFill>
          <a:ln>
            <a:noFill/>
          </a:ln>
          <a:effectLst>
            <a:outerShdw blurRad="552450" rotWithShape="0" algn="l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g376cc9cb774_0_576"/>
          <p:cNvSpPr/>
          <p:nvPr/>
        </p:nvSpPr>
        <p:spPr>
          <a:xfrm>
            <a:off x="2221435" y="4441989"/>
            <a:ext cx="6311700" cy="518400"/>
          </a:xfrm>
          <a:prstGeom prst="ellipse">
            <a:avLst/>
          </a:prstGeom>
          <a:solidFill>
            <a:srgbClr val="2A866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g376cc9cb774_0_57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42534" y="5208948"/>
            <a:ext cx="648708" cy="64870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76cc9cb774_0_576"/>
          <p:cNvSpPr/>
          <p:nvPr/>
        </p:nvSpPr>
        <p:spPr>
          <a:xfrm>
            <a:off x="1703676" y="2781982"/>
            <a:ext cx="7424608" cy="1826616"/>
          </a:xfrm>
          <a:prstGeom prst="flowChartMagneticDisk">
            <a:avLst/>
          </a:prstGeom>
          <a:solidFill>
            <a:srgbClr val="00A8C1"/>
          </a:solidFill>
          <a:ln>
            <a:noFill/>
          </a:ln>
          <a:effectLst>
            <a:outerShdw blurRad="533400" rotWithShape="0" algn="bl" dir="18900000" dist="57150">
              <a:srgbClr val="000000">
                <a:alpha val="40000"/>
              </a:srgbClr>
            </a:outerShdw>
          </a:effectLst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76cc9cb774_0_576"/>
          <p:cNvSpPr/>
          <p:nvPr/>
        </p:nvSpPr>
        <p:spPr>
          <a:xfrm>
            <a:off x="1703678" y="2767150"/>
            <a:ext cx="7393200" cy="581400"/>
          </a:xfrm>
          <a:prstGeom prst="ellipse">
            <a:avLst/>
          </a:prstGeom>
          <a:solidFill>
            <a:srgbClr val="004C5A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4" name="Google Shape;274;g376cc9cb774_0_57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095341" y="3606989"/>
            <a:ext cx="641279" cy="641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376cc9cb774_0_576"/>
          <p:cNvSpPr/>
          <p:nvPr/>
        </p:nvSpPr>
        <p:spPr>
          <a:xfrm>
            <a:off x="11179712" y="8432645"/>
            <a:ext cx="195300" cy="965700"/>
          </a:xfrm>
          <a:prstGeom prst="rect">
            <a:avLst/>
          </a:prstGeom>
          <a:solidFill>
            <a:srgbClr val="CE6254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Пользовательский макет">
  <p:cSld name="9_Пользовательский макет">
    <p:bg>
      <p:bgPr>
        <a:solidFill>
          <a:schemeClr val="lt1"/>
        </a:solidFill>
      </p:bgPr>
    </p:bg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g376cc9cb774_0_60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g376cc9cb774_0_607"/>
          <p:cNvSpPr txBox="1"/>
          <p:nvPr>
            <p:ph idx="1" type="body"/>
          </p:nvPr>
        </p:nvSpPr>
        <p:spPr>
          <a:xfrm>
            <a:off x="6724652" y="8191502"/>
            <a:ext cx="52008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79" name="Google Shape;279;g376cc9cb774_0_607"/>
          <p:cNvSpPr txBox="1"/>
          <p:nvPr>
            <p:ph idx="2" type="body"/>
          </p:nvPr>
        </p:nvSpPr>
        <p:spPr>
          <a:xfrm>
            <a:off x="12549189" y="8191502"/>
            <a:ext cx="5200800" cy="10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80" name="Google Shape;280;g376cc9cb774_0_607"/>
          <p:cNvSpPr/>
          <p:nvPr>
            <p:ph idx="3" type="chart"/>
          </p:nvPr>
        </p:nvSpPr>
        <p:spPr>
          <a:xfrm>
            <a:off x="6724652" y="1276352"/>
            <a:ext cx="5200800" cy="6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g376cc9cb774_0_607"/>
          <p:cNvSpPr/>
          <p:nvPr>
            <p:ph idx="4" type="chart"/>
          </p:nvPr>
        </p:nvSpPr>
        <p:spPr>
          <a:xfrm>
            <a:off x="12496802" y="1276352"/>
            <a:ext cx="5200800" cy="641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2" name="Google Shape;282;g376cc9cb774_0_607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83" name="Google Shape;283;g376cc9cb774_0_607"/>
          <p:cNvSpPr txBox="1"/>
          <p:nvPr>
            <p:ph idx="5" type="body"/>
          </p:nvPr>
        </p:nvSpPr>
        <p:spPr>
          <a:xfrm>
            <a:off x="881065" y="4495800"/>
            <a:ext cx="3764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льзовательский макет">
  <p:cSld name="2_Пользовательский макет">
    <p:bg>
      <p:bgPr>
        <a:solidFill>
          <a:schemeClr val="lt1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376cc9cb774_0_6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g376cc9cb774_0_615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87" name="Google Shape;287;g376cc9cb774_0_615"/>
          <p:cNvSpPr txBox="1"/>
          <p:nvPr>
            <p:ph idx="1" type="body"/>
          </p:nvPr>
        </p:nvSpPr>
        <p:spPr>
          <a:xfrm>
            <a:off x="881065" y="4495800"/>
            <a:ext cx="3764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288" name="Google Shape;288;g376cc9cb774_0_615"/>
          <p:cNvSpPr txBox="1"/>
          <p:nvPr>
            <p:ph idx="2" type="body"/>
          </p:nvPr>
        </p:nvSpPr>
        <p:spPr>
          <a:xfrm>
            <a:off x="7186613" y="582570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89" name="Google Shape;289;g376cc9cb774_0_615"/>
          <p:cNvSpPr txBox="1"/>
          <p:nvPr>
            <p:ph idx="3" type="body"/>
          </p:nvPr>
        </p:nvSpPr>
        <p:spPr>
          <a:xfrm>
            <a:off x="12163425" y="582570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90" name="Google Shape;290;g376cc9cb774_0_615"/>
          <p:cNvSpPr txBox="1"/>
          <p:nvPr>
            <p:ph idx="4" type="body"/>
          </p:nvPr>
        </p:nvSpPr>
        <p:spPr>
          <a:xfrm>
            <a:off x="7186613" y="5334773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91" name="Google Shape;291;g376cc9cb774_0_615"/>
          <p:cNvSpPr txBox="1"/>
          <p:nvPr>
            <p:ph idx="5" type="body"/>
          </p:nvPr>
        </p:nvSpPr>
        <p:spPr>
          <a:xfrm>
            <a:off x="12163425" y="5334773"/>
            <a:ext cx="4657800" cy="43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Пользовательский макет">
  <p:cSld name="3_Пользовательский макет">
    <p:bg>
      <p:bgPr>
        <a:solidFill>
          <a:schemeClr val="lt1"/>
        </a:solidFill>
      </p:bgPr>
    </p:bg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g376cc9cb774_0_6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376cc9cb774_0_623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295" name="Google Shape;295;g376cc9cb774_0_623"/>
          <p:cNvSpPr txBox="1"/>
          <p:nvPr>
            <p:ph idx="1" type="body"/>
          </p:nvPr>
        </p:nvSpPr>
        <p:spPr>
          <a:xfrm>
            <a:off x="881065" y="4495800"/>
            <a:ext cx="37647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296" name="Google Shape;296;g376cc9cb774_0_623"/>
          <p:cNvSpPr txBox="1"/>
          <p:nvPr>
            <p:ph idx="2" type="body"/>
          </p:nvPr>
        </p:nvSpPr>
        <p:spPr>
          <a:xfrm>
            <a:off x="725805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97" name="Google Shape;297;g376cc9cb774_0_623"/>
          <p:cNvSpPr txBox="1"/>
          <p:nvPr>
            <p:ph idx="3" type="body"/>
          </p:nvPr>
        </p:nvSpPr>
        <p:spPr>
          <a:xfrm>
            <a:off x="1059180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98" name="Google Shape;298;g376cc9cb774_0_623"/>
          <p:cNvSpPr txBox="1"/>
          <p:nvPr>
            <p:ph idx="4" type="body"/>
          </p:nvPr>
        </p:nvSpPr>
        <p:spPr>
          <a:xfrm>
            <a:off x="725805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191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99" name="Google Shape;299;g376cc9cb774_0_623"/>
          <p:cNvSpPr txBox="1"/>
          <p:nvPr>
            <p:ph idx="5" type="body"/>
          </p:nvPr>
        </p:nvSpPr>
        <p:spPr>
          <a:xfrm>
            <a:off x="1059180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191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00" name="Google Shape;300;g376cc9cb774_0_623"/>
          <p:cNvSpPr txBox="1"/>
          <p:nvPr>
            <p:ph idx="6" type="body"/>
          </p:nvPr>
        </p:nvSpPr>
        <p:spPr>
          <a:xfrm>
            <a:off x="725805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01" name="Google Shape;301;g376cc9cb774_0_623"/>
          <p:cNvSpPr txBox="1"/>
          <p:nvPr>
            <p:ph idx="7" type="body"/>
          </p:nvPr>
        </p:nvSpPr>
        <p:spPr>
          <a:xfrm>
            <a:off x="1059180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02" name="Google Shape;302;g376cc9cb774_0_623"/>
          <p:cNvSpPr txBox="1"/>
          <p:nvPr>
            <p:ph idx="8" type="body"/>
          </p:nvPr>
        </p:nvSpPr>
        <p:spPr>
          <a:xfrm>
            <a:off x="13925550" y="857251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03" name="Google Shape;303;g376cc9cb774_0_623"/>
          <p:cNvSpPr txBox="1"/>
          <p:nvPr>
            <p:ph idx="9" type="body"/>
          </p:nvPr>
        </p:nvSpPr>
        <p:spPr>
          <a:xfrm>
            <a:off x="13925550" y="3850484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04" name="Google Shape;304;g376cc9cb774_0_623"/>
          <p:cNvSpPr txBox="1"/>
          <p:nvPr>
            <p:ph idx="13" type="body"/>
          </p:nvPr>
        </p:nvSpPr>
        <p:spPr>
          <a:xfrm>
            <a:off x="13925550" y="6843716"/>
            <a:ext cx="2819100" cy="2610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pic>
        <p:nvPicPr>
          <p:cNvPr id="305" name="Google Shape;305;g376cc9cb774_0_6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58039" y="10477503"/>
            <a:ext cx="10758488" cy="237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следний слайд">
  <p:cSld name="5_Последний слайд">
    <p:bg>
      <p:bgPr>
        <a:solidFill>
          <a:schemeClr val="lt1"/>
        </a:soli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376cc9cb774_0_6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376cc9cb774_0_637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09" name="Google Shape;309;g376cc9cb774_0_637"/>
          <p:cNvSpPr txBox="1"/>
          <p:nvPr>
            <p:ph idx="1" type="body"/>
          </p:nvPr>
        </p:nvSpPr>
        <p:spPr>
          <a:xfrm>
            <a:off x="881064" y="4495800"/>
            <a:ext cx="40005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709">
          <p15:clr>
            <a:srgbClr val="FBAE40"/>
          </p15:clr>
        </p15:guide>
        <p15:guide id="2" orient="horz" pos="2663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Последний слайд">
  <p:cSld name="2_Последний слайд">
    <p:bg>
      <p:bgPr>
        <a:solidFill>
          <a:schemeClr val="lt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376cc9cb774_0_3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709">
          <p15:clr>
            <a:srgbClr val="FBAE40"/>
          </p15:clr>
        </p15:guide>
        <p15:guide id="2" orient="horz" pos="2663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Пользовательский макет">
  <p:cSld name="4_Пользовательский макет">
    <p:bg>
      <p:bgPr>
        <a:solidFill>
          <a:srgbClr val="121110"/>
        </a:soli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Google Shape;311;g376cc9cb774_0_6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376cc9cb774_0_641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3" name="Google Shape;313;g376cc9cb774_0_641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Пользовательский макет">
  <p:cSld name="7_Пользовательский макет">
    <p:bg>
      <p:bgPr>
        <a:solidFill>
          <a:srgbClr val="121110"/>
        </a:solidFill>
      </p:bgPr>
    </p:bg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76cc9cb774_0_645"/>
          <p:cNvSpPr/>
          <p:nvPr/>
        </p:nvSpPr>
        <p:spPr>
          <a:xfrm>
            <a:off x="1" y="0"/>
            <a:ext cx="61200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6" name="Google Shape;316;g376cc9cb774_0_6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119813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g376cc9cb774_0_645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18" name="Google Shape;318;g376cc9cb774_0_645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  <a:defRPr b="0" sz="7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Пользовательский макет">
  <p:cSld name="5_Пользовательский макет">
    <p:bg>
      <p:bgPr>
        <a:solidFill>
          <a:srgbClr val="121110"/>
        </a:solidFill>
      </p:bgPr>
    </p:bg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0" name="Google Shape;320;g376cc9cb774_0_6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376cc9cb774_0_650"/>
          <p:cNvSpPr txBox="1"/>
          <p:nvPr>
            <p:ph idx="1" type="body"/>
          </p:nvPr>
        </p:nvSpPr>
        <p:spPr>
          <a:xfrm>
            <a:off x="881064" y="4495800"/>
            <a:ext cx="4000500" cy="4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322" name="Google Shape;322;g376cc9cb774_0_650"/>
          <p:cNvSpPr txBox="1"/>
          <p:nvPr>
            <p:ph type="title"/>
          </p:nvPr>
        </p:nvSpPr>
        <p:spPr>
          <a:xfrm>
            <a:off x="881064" y="685801"/>
            <a:ext cx="45627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sz="4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+ картинка (белый)">
  <p:cSld name="текст + картинка (белый)">
    <p:bg>
      <p:bgPr>
        <a:solidFill>
          <a:srgbClr val="121110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76cc9cb774_0_654"/>
          <p:cNvSpPr/>
          <p:nvPr/>
        </p:nvSpPr>
        <p:spPr>
          <a:xfrm flipH="1" rot="10800000">
            <a:off x="-92202" y="1"/>
            <a:ext cx="12098463" cy="10287000"/>
          </a:xfrm>
          <a:custGeom>
            <a:rect b="b" l="l" r="r" t="t"/>
            <a:pathLst>
              <a:path extrusionOk="0" h="6858000" w="8065642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376cc9cb774_0_654"/>
          <p:cNvSpPr txBox="1"/>
          <p:nvPr>
            <p:ph type="title"/>
          </p:nvPr>
        </p:nvSpPr>
        <p:spPr>
          <a:xfrm>
            <a:off x="881064" y="685801"/>
            <a:ext cx="10139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26" name="Google Shape;326;g376cc9cb774_0_654"/>
          <p:cNvSpPr txBox="1"/>
          <p:nvPr>
            <p:ph idx="1" type="body"/>
          </p:nvPr>
        </p:nvSpPr>
        <p:spPr>
          <a:xfrm>
            <a:off x="881064" y="2714624"/>
            <a:ext cx="10139400" cy="6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Белый + паттерн">
  <p:cSld name="Белый + паттерн">
    <p:bg>
      <p:bgPr>
        <a:solidFill>
          <a:schemeClr val="lt1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76cc9cb774_0_658"/>
          <p:cNvSpPr txBox="1"/>
          <p:nvPr>
            <p:ph type="title"/>
          </p:nvPr>
        </p:nvSpPr>
        <p:spPr>
          <a:xfrm>
            <a:off x="881063" y="685801"/>
            <a:ext cx="168432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Arial"/>
              <a:buNone/>
              <a:defRPr sz="4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29" name="Google Shape;329;g376cc9cb774_0_658"/>
          <p:cNvSpPr txBox="1"/>
          <p:nvPr>
            <p:ph idx="1" type="body"/>
          </p:nvPr>
        </p:nvSpPr>
        <p:spPr>
          <a:xfrm>
            <a:off x="881064" y="2714624"/>
            <a:ext cx="7428600" cy="6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330" name="Google Shape;330;g376cc9cb774_0_658"/>
          <p:cNvSpPr/>
          <p:nvPr>
            <p:ph idx="2" type="chart"/>
          </p:nvPr>
        </p:nvSpPr>
        <p:spPr>
          <a:xfrm>
            <a:off x="8802210" y="2714624"/>
            <a:ext cx="8516700" cy="54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g376cc9cb774_0_658"/>
          <p:cNvSpPr txBox="1"/>
          <p:nvPr>
            <p:ph idx="3" type="body"/>
          </p:nvPr>
        </p:nvSpPr>
        <p:spPr>
          <a:xfrm>
            <a:off x="8802210" y="8625620"/>
            <a:ext cx="8516700" cy="7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3810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40005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Пользовательский макет">
  <p:cSld name="6_Пользовательский макет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g376cc9cb774_0_6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748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Пользовательский макет">
  <p:cSld name="8_Пользовательский макет"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" name="Google Shape;335;g376cc9cb774_0_6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Пользовательский макет">
  <p:cSld name="12_Пользовательский макет"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мидж">
  <p:cSld name="Имидж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g376cc9cb774_0_3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главление">
  <p:cSld name="Оглавление">
    <p:bg>
      <p:bgPr>
        <a:solidFill>
          <a:schemeClr val="lt1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76cc9cb774_0_354"/>
          <p:cNvSpPr/>
          <p:nvPr/>
        </p:nvSpPr>
        <p:spPr>
          <a:xfrm flipH="1" rot="10800000">
            <a:off x="0" y="0"/>
            <a:ext cx="12098463" cy="10287000"/>
          </a:xfrm>
          <a:custGeom>
            <a:rect b="b" l="l" r="r" t="t"/>
            <a:pathLst>
              <a:path extrusionOk="0" h="6858000" w="8065642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376cc9cb774_0_354"/>
          <p:cNvSpPr txBox="1"/>
          <p:nvPr>
            <p:ph idx="1" type="body"/>
          </p:nvPr>
        </p:nvSpPr>
        <p:spPr>
          <a:xfrm>
            <a:off x="881063" y="750095"/>
            <a:ext cx="10584600" cy="29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6" name="Google Shape;26;g376cc9cb774_0_354"/>
          <p:cNvSpPr txBox="1"/>
          <p:nvPr>
            <p:ph idx="2" type="body"/>
          </p:nvPr>
        </p:nvSpPr>
        <p:spPr>
          <a:xfrm>
            <a:off x="12438985" y="750095"/>
            <a:ext cx="4968000" cy="29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7" name="Google Shape;27;g376cc9cb774_0_354"/>
          <p:cNvSpPr txBox="1"/>
          <p:nvPr>
            <p:ph idx="3" type="body"/>
          </p:nvPr>
        </p:nvSpPr>
        <p:spPr>
          <a:xfrm>
            <a:off x="881063" y="7029452"/>
            <a:ext cx="10584600" cy="224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8" name="Google Shape;28;g376cc9cb774_0_354"/>
          <p:cNvSpPr txBox="1"/>
          <p:nvPr>
            <p:ph idx="4" type="body"/>
          </p:nvPr>
        </p:nvSpPr>
        <p:spPr>
          <a:xfrm>
            <a:off x="12346784" y="7029453"/>
            <a:ext cx="49680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29" name="Google Shape;29;g376cc9cb774_0_354"/>
          <p:cNvSpPr txBox="1"/>
          <p:nvPr>
            <p:ph idx="5" type="body"/>
          </p:nvPr>
        </p:nvSpPr>
        <p:spPr>
          <a:xfrm>
            <a:off x="881063" y="4021513"/>
            <a:ext cx="10584600" cy="25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b="1" sz="2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30" name="Google Shape;30;g376cc9cb774_0_354"/>
          <p:cNvSpPr txBox="1"/>
          <p:nvPr>
            <p:ph idx="6" type="body"/>
          </p:nvPr>
        </p:nvSpPr>
        <p:spPr>
          <a:xfrm>
            <a:off x="12346785" y="4021513"/>
            <a:ext cx="4968000" cy="25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b="1" sz="2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Char char="•"/>
              <a:defRPr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Раздел">
  <p:cSld name="1_Раздел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76cc9cb774_0_362"/>
          <p:cNvSpPr/>
          <p:nvPr/>
        </p:nvSpPr>
        <p:spPr>
          <a:xfrm flipH="1" rot="10800000">
            <a:off x="-39037" y="3"/>
            <a:ext cx="12045300" cy="10352314"/>
          </a:xfrm>
          <a:custGeom>
            <a:rect b="b" l="l" r="r" t="t"/>
            <a:pathLst>
              <a:path extrusionOk="0" h="6901543" w="803020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g376cc9cb774_0_362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g376cc9cb774_0_362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Раздел">
  <p:cSld name="2_Раздел">
    <p:bg>
      <p:bgPr>
        <a:solidFill>
          <a:schemeClr val="lt1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76cc9cb774_0_366"/>
          <p:cNvSpPr/>
          <p:nvPr/>
        </p:nvSpPr>
        <p:spPr>
          <a:xfrm flipH="1" rot="10800000">
            <a:off x="-39037" y="3"/>
            <a:ext cx="12045300" cy="10352314"/>
          </a:xfrm>
          <a:custGeom>
            <a:rect b="b" l="l" r="r" t="t"/>
            <a:pathLst>
              <a:path extrusionOk="0" h="6901543" w="8030200">
                <a:moveTo>
                  <a:pt x="0" y="24493"/>
                </a:moveTo>
                <a:lnTo>
                  <a:pt x="7399401" y="0"/>
                </a:lnTo>
                <a:lnTo>
                  <a:pt x="8030200" y="651664"/>
                </a:lnTo>
                <a:lnTo>
                  <a:pt x="8030200" y="6901543"/>
                </a:lnTo>
                <a:lnTo>
                  <a:pt x="19050" y="6901543"/>
                </a:lnTo>
                <a:lnTo>
                  <a:pt x="0" y="24493"/>
                </a:lnTo>
                <a:close/>
              </a:path>
            </a:pathLst>
          </a:custGeom>
          <a:solidFill>
            <a:srgbClr val="121110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g376cc9cb774_0_366"/>
          <p:cNvSpPr txBox="1"/>
          <p:nvPr>
            <p:ph idx="1" type="subTitle"/>
          </p:nvPr>
        </p:nvSpPr>
        <p:spPr>
          <a:xfrm>
            <a:off x="749179" y="5647901"/>
            <a:ext cx="11442600" cy="2483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g376cc9cb774_0_366"/>
          <p:cNvSpPr txBox="1"/>
          <p:nvPr>
            <p:ph type="ctrTitle"/>
          </p:nvPr>
        </p:nvSpPr>
        <p:spPr>
          <a:xfrm>
            <a:off x="749179" y="4024316"/>
            <a:ext cx="11442600" cy="13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"/>
              <a:buNone/>
              <a:defRPr b="0" sz="7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39" name="Google Shape;39;g376cc9cb774_0_366"/>
          <p:cNvSpPr/>
          <p:nvPr/>
        </p:nvSpPr>
        <p:spPr>
          <a:xfrm>
            <a:off x="8957411" y="4866503"/>
            <a:ext cx="373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Google Shape;40;g376cc9cb774_0_3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854685" y="4541838"/>
            <a:ext cx="4538682" cy="1106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 + картинка">
  <p:cSld name="текст + картинка"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76cc9cb774_0_372"/>
          <p:cNvSpPr/>
          <p:nvPr/>
        </p:nvSpPr>
        <p:spPr>
          <a:xfrm flipH="1" rot="10800000">
            <a:off x="-92202" y="1"/>
            <a:ext cx="12098463" cy="10287000"/>
          </a:xfrm>
          <a:custGeom>
            <a:rect b="b" l="l" r="r" t="t"/>
            <a:pathLst>
              <a:path extrusionOk="0" h="6858000" w="8065642">
                <a:moveTo>
                  <a:pt x="0" y="0"/>
                </a:moveTo>
                <a:lnTo>
                  <a:pt x="7463871" y="0"/>
                </a:lnTo>
                <a:lnTo>
                  <a:pt x="8065642" y="608121"/>
                </a:lnTo>
                <a:lnTo>
                  <a:pt x="8065642" y="6858000"/>
                </a:lnTo>
                <a:lnTo>
                  <a:pt x="21265" y="6858000"/>
                </a:lnTo>
                <a:cubicBezTo>
                  <a:pt x="14177" y="4572000"/>
                  <a:pt x="7088" y="2286000"/>
                  <a:pt x="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t/>
            </a:r>
            <a:endParaRPr b="0" i="0" sz="5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376cc9cb774_0_372"/>
          <p:cNvSpPr txBox="1"/>
          <p:nvPr>
            <p:ph type="title"/>
          </p:nvPr>
        </p:nvSpPr>
        <p:spPr>
          <a:xfrm>
            <a:off x="881064" y="685801"/>
            <a:ext cx="10139400" cy="1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  <a:defRPr sz="4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44" name="Google Shape;44;g376cc9cb774_0_372"/>
          <p:cNvSpPr txBox="1"/>
          <p:nvPr>
            <p:ph idx="1" type="body"/>
          </p:nvPr>
        </p:nvSpPr>
        <p:spPr>
          <a:xfrm>
            <a:off x="881064" y="2714624"/>
            <a:ext cx="10139400" cy="665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42.xml"/><Relationship Id="rId22" Type="http://schemas.openxmlformats.org/officeDocument/2006/relationships/slideLayout" Target="../slideLayouts/slideLayout23.xml"/><Relationship Id="rId44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22.xml"/><Relationship Id="rId43" Type="http://schemas.openxmlformats.org/officeDocument/2006/relationships/slideLayout" Target="../slideLayouts/slideLayout44.xml"/><Relationship Id="rId24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24.xml"/><Relationship Id="rId45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26" Type="http://schemas.openxmlformats.org/officeDocument/2006/relationships/slideLayout" Target="../slideLayouts/slideLayout27.xml"/><Relationship Id="rId25" Type="http://schemas.openxmlformats.org/officeDocument/2006/relationships/slideLayout" Target="../slideLayouts/slideLayout26.xml"/><Relationship Id="rId47" Type="http://schemas.openxmlformats.org/officeDocument/2006/relationships/theme" Target="../theme/theme3.xml"/><Relationship Id="rId28" Type="http://schemas.openxmlformats.org/officeDocument/2006/relationships/slideLayout" Target="../slideLayouts/slideLayout29.xml"/><Relationship Id="rId27" Type="http://schemas.openxmlformats.org/officeDocument/2006/relationships/slideLayout" Target="../slideLayouts/slideLayout28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29" Type="http://schemas.openxmlformats.org/officeDocument/2006/relationships/slideLayout" Target="../slideLayouts/slideLayout30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Relationship Id="rId31" Type="http://schemas.openxmlformats.org/officeDocument/2006/relationships/slideLayout" Target="../slideLayouts/slideLayout32.xml"/><Relationship Id="rId3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12.xml"/><Relationship Id="rId3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14.xml"/><Relationship Id="rId35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13.xml"/><Relationship Id="rId3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16.xml"/><Relationship Id="rId37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17.xml"/><Relationship Id="rId38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376cc9cb774_0_342"/>
          <p:cNvSpPr txBox="1"/>
          <p:nvPr>
            <p:ph type="title"/>
          </p:nvPr>
        </p:nvSpPr>
        <p:spPr>
          <a:xfrm>
            <a:off x="1257300" y="547690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rial"/>
              <a:buNone/>
              <a:defRPr b="0" i="0" sz="6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  <a:defRPr b="0" i="0" sz="2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g376cc9cb774_0_342"/>
          <p:cNvSpPr txBox="1"/>
          <p:nvPr>
            <p:ph idx="1" type="body"/>
          </p:nvPr>
        </p:nvSpPr>
        <p:spPr>
          <a:xfrm>
            <a:off x="1257300" y="3003946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rmAutofit/>
          </a:bodyPr>
          <a:lstStyle>
            <a:lvl1pPr indent="-495300" lvl="0" marL="457200" marR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19100" lvl="2" marL="13716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00050" lvl="3" marL="18288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00050" lvl="4" marL="22860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00050" lvl="5" marL="2743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00050" lvl="6" marL="32004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00050" lvl="7" marL="36576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00050" lvl="8" marL="41148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  <p:sldLayoutId id="2147483686" r:id="rId36"/>
    <p:sldLayoutId id="2147483687" r:id="rId37"/>
    <p:sldLayoutId id="2147483688" r:id="rId38"/>
    <p:sldLayoutId id="2147483689" r:id="rId39"/>
    <p:sldLayoutId id="2147483690" r:id="rId40"/>
    <p:sldLayoutId id="2147483691" r:id="rId41"/>
    <p:sldLayoutId id="2147483692" r:id="rId42"/>
    <p:sldLayoutId id="2147483693" r:id="rId43"/>
    <p:sldLayoutId id="2147483694" r:id="rId44"/>
    <p:sldLayoutId id="2147483695" r:id="rId45"/>
    <p:sldLayoutId id="2147483696" r:id="rId4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57">
          <p15:clr>
            <a:srgbClr val="F26B43"/>
          </p15:clr>
        </p15:guide>
        <p15:guide id="2" orient="horz" pos="2832">
          <p15:clr>
            <a:srgbClr val="F26B43"/>
          </p15:clr>
        </p15:guide>
        <p15:guide id="3" pos="7565">
          <p15:clr>
            <a:srgbClr val="F26B43"/>
          </p15:clr>
        </p15:guide>
        <p15:guide id="4" pos="3857">
          <p15:clr>
            <a:srgbClr val="F26B43"/>
          </p15:clr>
        </p15:guide>
        <p15:guide id="5" orient="horz" pos="3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4.jpg"/><Relationship Id="rId4" Type="http://schemas.openxmlformats.org/officeDocument/2006/relationships/image" Target="../media/image2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23.png"/><Relationship Id="rId7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Relationship Id="rId9" Type="http://schemas.openxmlformats.org/officeDocument/2006/relationships/image" Target="../media/image19.png"/><Relationship Id="rId5" Type="http://schemas.openxmlformats.org/officeDocument/2006/relationships/image" Target="../media/image15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Relationship Id="rId8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35.png"/><Relationship Id="rId7" Type="http://schemas.openxmlformats.org/officeDocument/2006/relationships/image" Target="../media/image2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Relationship Id="rId9" Type="http://schemas.openxmlformats.org/officeDocument/2006/relationships/image" Target="../media/image34.png"/><Relationship Id="rId5" Type="http://schemas.openxmlformats.org/officeDocument/2006/relationships/image" Target="../media/image15.png"/><Relationship Id="rId6" Type="http://schemas.openxmlformats.org/officeDocument/2006/relationships/image" Target="../media/image27.png"/><Relationship Id="rId7" Type="http://schemas.openxmlformats.org/officeDocument/2006/relationships/image" Target="../media/image42.png"/><Relationship Id="rId8" Type="http://schemas.openxmlformats.org/officeDocument/2006/relationships/image" Target="../media/image30.png"/><Relationship Id="rId11" Type="http://schemas.openxmlformats.org/officeDocument/2006/relationships/image" Target="../media/image28.png"/><Relationship Id="rId10" Type="http://schemas.openxmlformats.org/officeDocument/2006/relationships/image" Target="../media/image45.png"/><Relationship Id="rId13" Type="http://schemas.openxmlformats.org/officeDocument/2006/relationships/image" Target="../media/image48.png"/><Relationship Id="rId12" Type="http://schemas.openxmlformats.org/officeDocument/2006/relationships/image" Target="../media/image33.png"/><Relationship Id="rId15" Type="http://schemas.openxmlformats.org/officeDocument/2006/relationships/image" Target="../media/image19.png"/><Relationship Id="rId14" Type="http://schemas.openxmlformats.org/officeDocument/2006/relationships/image" Target="../media/image3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Relationship Id="rId5" Type="http://schemas.openxmlformats.org/officeDocument/2006/relationships/image" Target="../media/image15.png"/><Relationship Id="rId6" Type="http://schemas.openxmlformats.org/officeDocument/2006/relationships/image" Target="../media/image31.png"/><Relationship Id="rId7" Type="http://schemas.openxmlformats.org/officeDocument/2006/relationships/image" Target="../media/image43.png"/><Relationship Id="rId8" Type="http://schemas.openxmlformats.org/officeDocument/2006/relationships/image" Target="../media/image4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jpg"/><Relationship Id="rId4" Type="http://schemas.openxmlformats.org/officeDocument/2006/relationships/image" Target="../media/image18.png"/><Relationship Id="rId9" Type="http://schemas.openxmlformats.org/officeDocument/2006/relationships/image" Target="../media/image38.png"/><Relationship Id="rId5" Type="http://schemas.openxmlformats.org/officeDocument/2006/relationships/image" Target="../media/image40.png"/><Relationship Id="rId6" Type="http://schemas.openxmlformats.org/officeDocument/2006/relationships/image" Target="../media/image15.png"/><Relationship Id="rId7" Type="http://schemas.openxmlformats.org/officeDocument/2006/relationships/image" Target="../media/image36.png"/><Relationship Id="rId8" Type="http://schemas.openxmlformats.org/officeDocument/2006/relationships/image" Target="../media/image39.png"/><Relationship Id="rId11" Type="http://schemas.openxmlformats.org/officeDocument/2006/relationships/image" Target="../media/image47.png"/><Relationship Id="rId10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376cc9cb774_0_335"/>
          <p:cNvSpPr/>
          <p:nvPr/>
        </p:nvSpPr>
        <p:spPr>
          <a:xfrm rot="5400000">
            <a:off x="5468073" y="-2582550"/>
            <a:ext cx="8229600" cy="15452100"/>
          </a:xfrm>
          <a:prstGeom prst="snip2SameRect">
            <a:avLst>
              <a:gd fmla="val 10713" name="adj1"/>
              <a:gd fmla="val 0" name="adj2"/>
            </a:avLst>
          </a:prstGeom>
          <a:noFill/>
          <a:ln cap="flat" cmpd="sng" w="185750">
            <a:solidFill>
              <a:srgbClr val="AE7B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b="0" i="0" lang="en-US" sz="2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ong exposure photography of road and cars" id="342" name="Google Shape;342;g376cc9cb774_0_335"/>
          <p:cNvPicPr preferRelativeResize="0"/>
          <p:nvPr/>
        </p:nvPicPr>
        <p:blipFill rotWithShape="1">
          <a:blip r:embed="rId3">
            <a:alphaModFix amt="12000"/>
          </a:blip>
          <a:srcRect b="0" l="0" r="0" t="0"/>
          <a:stretch/>
        </p:blipFill>
        <p:spPr>
          <a:xfrm>
            <a:off x="2382" y="0"/>
            <a:ext cx="18283237" cy="10287002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g376cc9cb774_0_335"/>
          <p:cNvSpPr txBox="1"/>
          <p:nvPr/>
        </p:nvSpPr>
        <p:spPr>
          <a:xfrm>
            <a:off x="2676200" y="2457975"/>
            <a:ext cx="13955700" cy="37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i="0" lang="en-US" sz="5400" u="none" cap="none" strike="noStrike">
                <a:solidFill>
                  <a:srgbClr val="AE7B00"/>
                </a:solidFill>
                <a:latin typeface="Jost"/>
                <a:ea typeface="Jost"/>
                <a:cs typeface="Jost"/>
                <a:sym typeface="Jost"/>
              </a:rPr>
              <a:t>КЕЙС: </a:t>
            </a:r>
            <a:r>
              <a:rPr b="1" lang="en-US" sz="5400">
                <a:solidFill>
                  <a:schemeClr val="lt1"/>
                </a:solidFill>
                <a:latin typeface="Jost"/>
                <a:ea typeface="Jost"/>
                <a:cs typeface="Jost"/>
                <a:sym typeface="Jost"/>
              </a:rPr>
              <a:t>BI GROUP</a:t>
            </a:r>
            <a:endParaRPr b="1" sz="54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Jost SemiBold"/>
                <a:ea typeface="Jost SemiBold"/>
                <a:cs typeface="Jost SemiBold"/>
                <a:sym typeface="Jost SemiBold"/>
              </a:rPr>
              <a:t>ЗАЧЕМ МАГАЗИНАМ ЗАМЕРЯТЬ ДОХОДИМОСТЬ ДО ТОЧЕК</a:t>
            </a:r>
            <a:endParaRPr sz="5400">
              <a:solidFill>
                <a:schemeClr val="lt1"/>
              </a:solidFill>
              <a:latin typeface="Jost SemiBold"/>
              <a:ea typeface="Jost SemiBold"/>
              <a:cs typeface="Jost SemiBold"/>
              <a:sym typeface="Jost SemiBold"/>
            </a:endParaRPr>
          </a:p>
          <a:p>
            <a:pPr indent="0" lvl="0" marL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E7B00"/>
              </a:buClr>
              <a:buSzPts val="7200"/>
              <a:buFont typeface="Jost SemiBold"/>
              <a:buNone/>
            </a:pPr>
            <a:r>
              <a:rPr lang="en-US" sz="5400">
                <a:solidFill>
                  <a:schemeClr val="lt1"/>
                </a:solidFill>
                <a:latin typeface="Jost SemiBold"/>
                <a:ea typeface="Jost SemiBold"/>
                <a:cs typeface="Jost SemiBold"/>
                <a:sym typeface="Jost SemiBold"/>
              </a:rPr>
              <a:t>ПРОДАЖ ОТ</a:t>
            </a:r>
            <a:r>
              <a:rPr lang="en-US" sz="5400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 DOOH</a:t>
            </a:r>
            <a:endParaRPr b="1" sz="5400">
              <a:solidFill>
                <a:schemeClr val="lt1"/>
              </a:solidFill>
              <a:latin typeface="Jost"/>
              <a:ea typeface="Jost"/>
              <a:cs typeface="Jost"/>
              <a:sym typeface="Jost"/>
            </a:endParaRPr>
          </a:p>
        </p:txBody>
      </p:sp>
      <p:pic>
        <p:nvPicPr>
          <p:cNvPr descr=" " id="344" name="Google Shape;344;g376cc9cb774_0_33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070911" y="7674432"/>
            <a:ext cx="2716813" cy="656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50" name="Google Shape;35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0" y="0"/>
            <a:ext cx="18287999" cy="102870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1" name="Google Shape;351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00" y="666750"/>
            <a:ext cx="14287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2" name="Google Shape;352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77038" y="3124200"/>
            <a:ext cx="10115550" cy="404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53" name="Google Shape;353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11500" y="8956997"/>
            <a:ext cx="18097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"/>
          <p:cNvSpPr/>
          <p:nvPr/>
        </p:nvSpPr>
        <p:spPr>
          <a:xfrm>
            <a:off x="942900" y="1300100"/>
            <a:ext cx="72102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 Light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ЗАДАЧИ КАМПАНИИ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" name="Google Shape;355;p2"/>
          <p:cNvSpPr/>
          <p:nvPr/>
        </p:nvSpPr>
        <p:spPr>
          <a:xfrm>
            <a:off x="1287315" y="3233738"/>
            <a:ext cx="67341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Найти молодую деловую аудиторию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2"/>
          <p:cNvSpPr/>
          <p:nvPr/>
        </p:nvSpPr>
        <p:spPr>
          <a:xfrm>
            <a:off x="1287315" y="3929063"/>
            <a:ext cx="97059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Показаться тем, кто живет в пригороде либо рядом с ЖК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2"/>
          <p:cNvSpPr/>
          <p:nvPr/>
        </p:nvSpPr>
        <p:spPr>
          <a:xfrm>
            <a:off x="1287315" y="4624388"/>
            <a:ext cx="2809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Проведение О2О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2"/>
          <p:cNvSpPr/>
          <p:nvPr/>
        </p:nvSpPr>
        <p:spPr>
          <a:xfrm>
            <a:off x="1287315" y="5319713"/>
            <a:ext cx="73248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Замер эффективности наружной рекламы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2"/>
          <p:cNvSpPr/>
          <p:nvPr/>
        </p:nvSpPr>
        <p:spPr>
          <a:xfrm>
            <a:off x="1287315" y="5905500"/>
            <a:ext cx="8772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Подтверждение гипотезы о повышении конверсий в Digital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после контакта с “наружкой”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2"/>
          <p:cNvSpPr/>
          <p:nvPr/>
        </p:nvSpPr>
        <p:spPr>
          <a:xfrm>
            <a:off x="1287315" y="6824663"/>
            <a:ext cx="60579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Построение омниканального маркетинга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66" name="Google Shape;36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7" name="Google Shape;36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8" name="Google Shape;36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00" y="666750"/>
            <a:ext cx="14287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69" name="Google Shape;369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61975" y="2657475"/>
            <a:ext cx="6981825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0" name="Google Shape;370;p3"/>
          <p:cNvPicPr preferRelativeResize="0"/>
          <p:nvPr/>
        </p:nvPicPr>
        <p:blipFill rotWithShape="1">
          <a:blip r:embed="rId7">
            <a:alphaModFix/>
          </a:blip>
          <a:srcRect b="13247" l="0" r="0" t="0"/>
          <a:stretch/>
        </p:blipFill>
        <p:spPr>
          <a:xfrm>
            <a:off x="561975" y="5781675"/>
            <a:ext cx="8029575" cy="3321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1" name="Google Shape;371;p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268075" y="2743200"/>
            <a:ext cx="6353175" cy="4800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72" name="Google Shape;372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5811500" y="8956997"/>
            <a:ext cx="18097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"/>
          <p:cNvSpPr/>
          <p:nvPr/>
        </p:nvSpPr>
        <p:spPr>
          <a:xfrm>
            <a:off x="609600" y="666750"/>
            <a:ext cx="16230600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 Light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НУЖНУЮ НАМ ЦА МЫ НАЙДЕМ</a:t>
            </a:r>
            <a: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ЧЕРЕЗ </a:t>
            </a:r>
            <a:endParaRPr b="0" i="0" sz="4800" u="none" cap="none" strike="noStrike">
              <a:solidFill>
                <a:srgbClr val="FFFFFF"/>
              </a:solidFill>
              <a:latin typeface="Jost Light"/>
              <a:ea typeface="Jost Light"/>
              <a:cs typeface="Jost Light"/>
              <a:sym typeface="Jost Light"/>
            </a:endParaRPr>
          </a:p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 Light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ДАННЫЕ МОБИЛЬНЫХ ПРИЛОЖЕНИЙ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4" name="Google Shape;374;p3"/>
          <p:cNvSpPr/>
          <p:nvPr/>
        </p:nvSpPr>
        <p:spPr>
          <a:xfrm>
            <a:off x="561975" y="2657475"/>
            <a:ext cx="702945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E7B00"/>
              </a:buClr>
              <a:buSzPts val="3600"/>
              <a:buFont typeface="Jost SemiBold"/>
              <a:buNone/>
            </a:pPr>
            <a:r>
              <a:rPr b="0" i="0" lang="en-US" sz="36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ТЕЛЕКОММУНИКАЦИОННЫЕ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3"/>
          <p:cNvSpPr/>
          <p:nvPr/>
        </p:nvSpPr>
        <p:spPr>
          <a:xfrm>
            <a:off x="1257300" y="3376613"/>
            <a:ext cx="63246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Постоянный и полный охват пользователей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p3"/>
          <p:cNvSpPr/>
          <p:nvPr/>
        </p:nvSpPr>
        <p:spPr>
          <a:xfrm>
            <a:off x="1257300" y="3929063"/>
            <a:ext cx="5133975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Высокая точность профилирования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3"/>
          <p:cNvSpPr/>
          <p:nvPr/>
        </p:nvSpPr>
        <p:spPr>
          <a:xfrm>
            <a:off x="1257300" y="4481513"/>
            <a:ext cx="64770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Низкая точность по времени и координатам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561975" y="5781675"/>
            <a:ext cx="8077200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E7B00"/>
              </a:buClr>
              <a:buSzPts val="3600"/>
              <a:buFont typeface="Jost SemiBold"/>
              <a:buNone/>
            </a:pPr>
            <a:r>
              <a:rPr b="0" i="0" lang="en-US" sz="36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МОБИЛЬНЫХ ПРИЛОЖЕНИЙ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Google Shape;379;p3"/>
          <p:cNvSpPr/>
          <p:nvPr/>
        </p:nvSpPr>
        <p:spPr>
          <a:xfrm>
            <a:off x="1257300" y="6500813"/>
            <a:ext cx="3733800" cy="238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Огромный объем данных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"/>
          <p:cNvSpPr/>
          <p:nvPr/>
        </p:nvSpPr>
        <p:spPr>
          <a:xfrm>
            <a:off x="1257300" y="7053275"/>
            <a:ext cx="75627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Высокая точность по времени и координатам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Google Shape;381;p3"/>
          <p:cNvSpPr/>
          <p:nvPr/>
        </p:nvSpPr>
        <p:spPr>
          <a:xfrm>
            <a:off x="1257300" y="7575034"/>
            <a:ext cx="59532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Широкие возможности профилирования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Google Shape;382;p3"/>
          <p:cNvSpPr/>
          <p:nvPr/>
        </p:nvSpPr>
        <p:spPr>
          <a:xfrm>
            <a:off x="1257300" y="8127484"/>
            <a:ext cx="55911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Онлайн и офлайн-поведение людей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"/>
          <p:cNvSpPr/>
          <p:nvPr/>
        </p:nvSpPr>
        <p:spPr>
          <a:xfrm>
            <a:off x="1257300" y="8679934"/>
            <a:ext cx="7563000" cy="23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Паузы в предоставлении пользовательских данных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389" name="Google Shape;38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0" name="Google Shape;390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1" name="Google Shape;391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6750" y="2657475"/>
            <a:ext cx="17202150" cy="71342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2" name="Google Shape;392;p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175" y="1571625"/>
            <a:ext cx="409575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393" name="Google Shape;39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5811500" y="666750"/>
            <a:ext cx="18097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"/>
          <p:cNvSpPr/>
          <p:nvPr/>
        </p:nvSpPr>
        <p:spPr>
          <a:xfrm>
            <a:off x="609600" y="666750"/>
            <a:ext cx="1237297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 Light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НАША КАМПАНИЯ В НОЯБРЕ 2024 ГОДА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"/>
          <p:cNvSpPr/>
          <p:nvPr/>
        </p:nvSpPr>
        <p:spPr>
          <a:xfrm>
            <a:off x="666750" y="2657475"/>
            <a:ext cx="77139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152 000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4"/>
          <p:cNvSpPr/>
          <p:nvPr/>
        </p:nvSpPr>
        <p:spPr>
          <a:xfrm>
            <a:off x="666750" y="3362325"/>
            <a:ext cx="77139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151 000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p4"/>
          <p:cNvSpPr/>
          <p:nvPr/>
        </p:nvSpPr>
        <p:spPr>
          <a:xfrm>
            <a:off x="666750" y="4067175"/>
            <a:ext cx="77139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150 000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4"/>
          <p:cNvSpPr/>
          <p:nvPr/>
        </p:nvSpPr>
        <p:spPr>
          <a:xfrm>
            <a:off x="666750" y="4772025"/>
            <a:ext cx="77139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149 000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"/>
          <p:cNvSpPr/>
          <p:nvPr/>
        </p:nvSpPr>
        <p:spPr>
          <a:xfrm>
            <a:off x="666750" y="5476875"/>
            <a:ext cx="77139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148 000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p4"/>
          <p:cNvSpPr/>
          <p:nvPr/>
        </p:nvSpPr>
        <p:spPr>
          <a:xfrm>
            <a:off x="666750" y="6181725"/>
            <a:ext cx="77139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147 000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"/>
          <p:cNvSpPr/>
          <p:nvPr/>
        </p:nvSpPr>
        <p:spPr>
          <a:xfrm>
            <a:off x="666750" y="6886575"/>
            <a:ext cx="77139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146 000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2" name="Google Shape;402;p4"/>
          <p:cNvSpPr/>
          <p:nvPr/>
        </p:nvSpPr>
        <p:spPr>
          <a:xfrm>
            <a:off x="666750" y="7591425"/>
            <a:ext cx="771392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145 000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p4"/>
          <p:cNvSpPr/>
          <p:nvPr/>
        </p:nvSpPr>
        <p:spPr>
          <a:xfrm rot="3600838">
            <a:off x="1486472" y="8687876"/>
            <a:ext cx="2342789" cy="4098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Сейфуллина — Макатаева,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Северо-Восток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p4"/>
          <p:cNvSpPr/>
          <p:nvPr/>
        </p:nvSpPr>
        <p:spPr>
          <a:xfrm rot="3600937">
            <a:off x="2534035" y="8635825"/>
            <a:ext cx="2082983" cy="3391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Толе би — Абылай Хана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"/>
          <p:cNvSpPr/>
          <p:nvPr/>
        </p:nvSpPr>
        <p:spPr>
          <a:xfrm rot="3600923">
            <a:off x="3564125" y="8628540"/>
            <a:ext cx="2312276" cy="5284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Абылай Хана — Карасай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Батыра, Юго-Запад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"/>
          <p:cNvSpPr/>
          <p:nvPr/>
        </p:nvSpPr>
        <p:spPr>
          <a:xfrm rot="3600761">
            <a:off x="4638511" y="8686125"/>
            <a:ext cx="2321691" cy="37954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Сейфуллина — южнее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Тимирязева, Запад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4"/>
          <p:cNvSpPr/>
          <p:nvPr/>
        </p:nvSpPr>
        <p:spPr>
          <a:xfrm rot="3600752">
            <a:off x="5790097" y="8390230"/>
            <a:ext cx="1669833" cy="4339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Толе Би — Кунаева,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Северо-Запад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p4"/>
          <p:cNvSpPr/>
          <p:nvPr/>
        </p:nvSpPr>
        <p:spPr>
          <a:xfrm rot="3600788">
            <a:off x="6788376" y="8420953"/>
            <a:ext cx="1753296" cy="455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Жолдасбекова — 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ТРЦ “Достык Плаза” 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4"/>
          <p:cNvSpPr/>
          <p:nvPr/>
        </p:nvSpPr>
        <p:spPr>
          <a:xfrm rot="3600586">
            <a:off x="7796033" y="8534224"/>
            <a:ext cx="1998590" cy="42740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Шолохова — Зорге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ТРЦ “Март”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"/>
          <p:cNvSpPr/>
          <p:nvPr/>
        </p:nvSpPr>
        <p:spPr>
          <a:xfrm rot="3601225">
            <a:off x="8968725" y="8420825"/>
            <a:ext cx="1671432" cy="38989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Воад, Северное 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направление №1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4"/>
          <p:cNvSpPr/>
          <p:nvPr/>
        </p:nvSpPr>
        <p:spPr>
          <a:xfrm rot="3601022">
            <a:off x="9872794" y="8610732"/>
            <a:ext cx="2149106" cy="38278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Достык —  Аль-Фараби, 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Юго-Запад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4"/>
          <p:cNvSpPr/>
          <p:nvPr/>
        </p:nvSpPr>
        <p:spPr>
          <a:xfrm rot="3601120">
            <a:off x="11096723" y="8496350"/>
            <a:ext cx="1848443" cy="3564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Аль-Фараби—  восточнее Ходжанова (Мубарак)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"/>
          <p:cNvSpPr/>
          <p:nvPr/>
        </p:nvSpPr>
        <p:spPr>
          <a:xfrm rot="3601027">
            <a:off x="11925445" y="8668367"/>
            <a:ext cx="2293186" cy="40146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Назарбаева —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южнее Сатпаева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p4"/>
          <p:cNvSpPr/>
          <p:nvPr/>
        </p:nvSpPr>
        <p:spPr>
          <a:xfrm rot="3600751">
            <a:off x="12949326" y="8899225"/>
            <a:ext cx="2645201" cy="2593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Аль-Фараби — Сейфуллина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4"/>
          <p:cNvSpPr/>
          <p:nvPr/>
        </p:nvSpPr>
        <p:spPr>
          <a:xfrm rot="3600977">
            <a:off x="13989864" y="8748839"/>
            <a:ext cx="2472617" cy="3907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Сатпаева — Розыбакиева,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Северо-Запад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4"/>
          <p:cNvSpPr/>
          <p:nvPr/>
        </p:nvSpPr>
        <p:spPr>
          <a:xfrm rot="3600827">
            <a:off x="15071155" y="8773975"/>
            <a:ext cx="2500041" cy="337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Назарбаева — Гоголя,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Северо-Восток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7" name="Google Shape;417;p4"/>
          <p:cNvSpPr/>
          <p:nvPr/>
        </p:nvSpPr>
        <p:spPr>
          <a:xfrm rot="3601038">
            <a:off x="15977888" y="8813245"/>
            <a:ext cx="2716421" cy="6307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3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50"/>
              <a:buFont typeface="Jost Light"/>
              <a:buNone/>
            </a:pP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Аль-Фараби — Розыбакиева,</a:t>
            </a:r>
            <a:b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35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Юго-Запад</a:t>
            </a:r>
            <a:endParaRPr b="0" i="0" sz="135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"/>
          <p:cNvSpPr/>
          <p:nvPr/>
        </p:nvSpPr>
        <p:spPr>
          <a:xfrm>
            <a:off x="638175" y="1571625"/>
            <a:ext cx="414337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E7B00"/>
              </a:buClr>
              <a:buSzPts val="3600"/>
              <a:buFont typeface="Jost SemiBold"/>
              <a:buNone/>
            </a:pPr>
            <a:r>
              <a:rPr b="0" i="0" lang="en-US" sz="36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ЭКРАНЫ</a:t>
            </a:r>
            <a:endParaRPr b="0" i="0" sz="3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24" name="Google Shape;42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5" name="Google Shape;42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6" name="Google Shape;426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00" y="666750"/>
            <a:ext cx="14287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7" name="Google Shape;427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0725" y="2466643"/>
            <a:ext cx="2295525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8" name="Google Shape;428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800725" y="6057568"/>
            <a:ext cx="229552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29" name="Google Shape;429;p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371600" y="4419268"/>
            <a:ext cx="280035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0" name="Google Shape;430;p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3849350" y="3990643"/>
            <a:ext cx="306705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1" name="Google Shape;431;p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839325" y="2542843"/>
            <a:ext cx="2343150" cy="5114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2" name="Google Shape;432;p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327140" y="3944106"/>
            <a:ext cx="1329622" cy="1329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3" name="Google Shape;433;p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327140" y="6212759"/>
            <a:ext cx="1329622" cy="132962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4" name="Google Shape;434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34375" y="3606178"/>
            <a:ext cx="1285875" cy="14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5" name="Google Shape;435;p5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372975" y="5282578"/>
            <a:ext cx="1285875" cy="14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6" name="Google Shape;436;p5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8334375" y="7082803"/>
            <a:ext cx="1285875" cy="1402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37" name="Google Shape;437;p5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811500" y="8956997"/>
            <a:ext cx="1809750" cy="6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5"/>
          <p:cNvSpPr/>
          <p:nvPr/>
        </p:nvSpPr>
        <p:spPr>
          <a:xfrm>
            <a:off x="609600" y="666750"/>
            <a:ext cx="11458575" cy="10382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 Light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ПРЕДЛОЖЕННАЯ МЕХАНИКА ЗАМЕРА</a:t>
            </a:r>
            <a:b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ЭФФЕКТИВНОСТИ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5"/>
          <p:cNvSpPr/>
          <p:nvPr/>
        </p:nvSpPr>
        <p:spPr>
          <a:xfrm>
            <a:off x="1847850" y="6991018"/>
            <a:ext cx="18954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E7B00"/>
              </a:buClr>
              <a:buSzPts val="1800"/>
              <a:buFont typeface="Jost SemiBold"/>
              <a:buNone/>
            </a:pPr>
            <a:r>
              <a:rPr b="0" i="0" lang="en-US" sz="18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Сбор IDFA/GAID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5"/>
          <p:cNvSpPr/>
          <p:nvPr/>
        </p:nvSpPr>
        <p:spPr>
          <a:xfrm>
            <a:off x="6143625" y="5266993"/>
            <a:ext cx="16668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E7B00"/>
              </a:buClr>
              <a:buSzPts val="1800"/>
              <a:buFont typeface="Jost SemiBold"/>
              <a:buNone/>
            </a:pPr>
            <a:r>
              <a:rPr b="0" i="0" lang="en-US" sz="18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Видели DOOH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5"/>
          <p:cNvSpPr/>
          <p:nvPr/>
        </p:nvSpPr>
        <p:spPr>
          <a:xfrm>
            <a:off x="14211300" y="6905293"/>
            <a:ext cx="2343300" cy="6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E7B00"/>
              </a:buClr>
              <a:buSzPts val="1800"/>
              <a:buFont typeface="Jost SemiBold"/>
              <a:buNone/>
            </a:pPr>
            <a:r>
              <a:rPr b="0" i="0" lang="en-US" sz="18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Пользователь зашел</a:t>
            </a:r>
            <a:br>
              <a:rPr b="0" i="0" lang="en-US" sz="18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</a:br>
            <a:r>
              <a:rPr b="0" i="0" lang="en-US" sz="18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на сайт или офлайн-точку бренда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Google Shape;442;p5"/>
          <p:cNvSpPr/>
          <p:nvPr/>
        </p:nvSpPr>
        <p:spPr>
          <a:xfrm>
            <a:off x="5972175" y="8848393"/>
            <a:ext cx="20193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 SemiBold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ost SemiBold"/>
                <a:ea typeface="Jost SemiBold"/>
                <a:cs typeface="Jost SemiBold"/>
                <a:sym typeface="Jost SemiBold"/>
              </a:rPr>
              <a:t>Не видели DOOH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Google Shape;443;p5"/>
          <p:cNvSpPr/>
          <p:nvPr/>
        </p:nvSpPr>
        <p:spPr>
          <a:xfrm>
            <a:off x="10106025" y="4806775"/>
            <a:ext cx="1819200" cy="1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AE7B00"/>
              </a:buClr>
              <a:buSzPts val="1800"/>
              <a:buFont typeface="Jost SemiBold"/>
              <a:buNone/>
            </a:pPr>
            <a:r>
              <a:rPr b="0" i="0" lang="en-US" sz="1800" u="none" cap="none" strike="noStrike">
                <a:solidFill>
                  <a:srgbClr val="AE7B00"/>
                </a:solidFill>
                <a:latin typeface="Jost SemiBold"/>
                <a:ea typeface="Jost SemiBold"/>
                <a:cs typeface="Jost SemiBold"/>
                <a:sym typeface="Jost SemiBold"/>
              </a:rPr>
              <a:t>Доходимость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4" name="Google Shape;444;p5"/>
          <p:cNvSpPr/>
          <p:nvPr/>
        </p:nvSpPr>
        <p:spPr>
          <a:xfrm>
            <a:off x="9877425" y="5254450"/>
            <a:ext cx="2267100" cy="21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67277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25"/>
              <a:buFont typeface="Jost"/>
              <a:buNone/>
            </a:pP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Сравниваются два</a:t>
            </a: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сегмента, кто видел и кто</a:t>
            </a: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не видел рекламу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на цифровой поверхностях,</a:t>
            </a: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дошли ли они до клиента</a:t>
            </a: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Разница в количество людей обеих групп является</a:t>
            </a: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исключительной</a:t>
            </a: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эффективностью</a:t>
            </a: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цифровой наружной</a:t>
            </a:r>
            <a:b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</a:br>
            <a:r>
              <a:rPr b="0" i="0" lang="en-US" sz="1425" u="none" cap="none" strike="noStrike">
                <a:solidFill>
                  <a:srgbClr val="FFFFFF"/>
                </a:solidFill>
                <a:latin typeface="Jost"/>
                <a:ea typeface="Jost"/>
                <a:cs typeface="Jost"/>
                <a:sym typeface="Jost"/>
              </a:rPr>
              <a:t>рекламы</a:t>
            </a:r>
            <a:endParaRPr b="0" i="0" sz="14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50" name="Google Shape;45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1" name="Google Shape;451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2" name="Google Shape;452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192500" y="666750"/>
            <a:ext cx="14287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3" name="Google Shape;453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9600" y="4238625"/>
            <a:ext cx="9705975" cy="1381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4" name="Google Shape;454;p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87100" y="2047875"/>
            <a:ext cx="6534150" cy="69151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55" name="Google Shape;455;p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66750" y="8956997"/>
            <a:ext cx="1809750" cy="666759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"/>
          <p:cNvSpPr/>
          <p:nvPr/>
        </p:nvSpPr>
        <p:spPr>
          <a:xfrm>
            <a:off x="609600" y="666750"/>
            <a:ext cx="1073467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 Light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МЕХАНИКА ЗАМЕРА ДЛЯ BI GROUP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6"/>
          <p:cNvSpPr/>
          <p:nvPr/>
        </p:nvSpPr>
        <p:spPr>
          <a:xfrm>
            <a:off x="666750" y="2047875"/>
            <a:ext cx="7639050" cy="12382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SemiBold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SemiBold"/>
                <a:ea typeface="Jost SemiBold"/>
                <a:cs typeface="Jost SemiBold"/>
                <a:sym typeface="Jost SemiBold"/>
              </a:rPr>
              <a:t>Для оценки эффективности рекламных бордов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SemiBold"/>
                <a:ea typeface="Jost SemiBold"/>
                <a:cs typeface="Jost SemiBold"/>
                <a:sym typeface="Jost SemiBold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SemiBold"/>
                <a:ea typeface="Jost SemiBold"/>
                <a:cs typeface="Jost SemiBold"/>
                <a:sym typeface="Jost SemiBold"/>
              </a:rPr>
              <a:t>нами было проведено A/B‑тестирование</a:t>
            </a:r>
            <a:br>
              <a:rPr b="0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SemiBold"/>
                <a:ea typeface="Jost SemiBold"/>
                <a:cs typeface="Jost SemiBold"/>
                <a:sym typeface="Jost SemiBold"/>
              </a:rPr>
              <a:t>с двумя равными выборками пользователей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SemiBold"/>
                <a:ea typeface="Jost SemiBold"/>
                <a:cs typeface="Jost SemiBold"/>
                <a:sym typeface="Jost SemiBold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SemiBold"/>
                <a:ea typeface="Jost SemiBold"/>
                <a:cs typeface="Jost SemiBold"/>
                <a:sym typeface="Jost SemiBold"/>
              </a:rPr>
              <a:t>среди ЦА кампании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6"/>
          <p:cNvSpPr/>
          <p:nvPr/>
        </p:nvSpPr>
        <p:spPr>
          <a:xfrm>
            <a:off x="1304925" y="4238625"/>
            <a:ext cx="7848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Первая группа включала людей, проходивших мимо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рекламных бордов и видевших нашу рекламу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p6"/>
          <p:cNvSpPr/>
          <p:nvPr/>
        </p:nvSpPr>
        <p:spPr>
          <a:xfrm>
            <a:off x="1304925" y="5048250"/>
            <a:ext cx="9286875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А вторая – людей, находившихся в аналогичной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географической зоне, но не видевших рекламное сообщение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p6"/>
          <p:cNvSpPr/>
          <p:nvPr/>
        </p:nvSpPr>
        <p:spPr>
          <a:xfrm>
            <a:off x="11782425" y="7548563"/>
            <a:ext cx="37909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 Light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Бордовые точки — офисы BI Group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p6"/>
          <p:cNvSpPr/>
          <p:nvPr/>
        </p:nvSpPr>
        <p:spPr>
          <a:xfrm>
            <a:off x="11782425" y="8101013"/>
            <a:ext cx="502920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 Light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Светлые с белым центром (полые) </a:t>
            </a:r>
            <a:r>
              <a:rPr b="0" i="0" lang="en-US" sz="1800" u="none" cap="none" strike="noStrike">
                <a:solidFill>
                  <a:schemeClr val="lt1"/>
                </a:solidFill>
                <a:latin typeface="Jost Light"/>
                <a:ea typeface="Jost Light"/>
                <a:cs typeface="Jost Light"/>
                <a:sym typeface="Jost Light"/>
              </a:rPr>
              <a:t>—</a:t>
            </a:r>
            <a:r>
              <a:rPr b="0" i="0" lang="en-US" sz="1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 конструкции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p6"/>
          <p:cNvSpPr/>
          <p:nvPr/>
        </p:nvSpPr>
        <p:spPr>
          <a:xfrm>
            <a:off x="11782425" y="8653463"/>
            <a:ext cx="4857750" cy="161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Jost Light"/>
              <a:buNone/>
            </a:pPr>
            <a:r>
              <a:rPr b="0" i="0" lang="en-US" sz="1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Стрелками отрисован поток и его интенсивность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468" name="Google Shape;468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69" name="Google Shape;46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0" name="Google Shape;47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11500" y="8956997"/>
            <a:ext cx="1809750" cy="66675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1" name="Google Shape;471;p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6192500" y="666750"/>
            <a:ext cx="14287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2" name="Google Shape;472;p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66750" y="2124075"/>
            <a:ext cx="9839325" cy="762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3" name="Google Shape;473;p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53400" y="2047875"/>
            <a:ext cx="2352675" cy="5429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4" name="Google Shape;474;p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696700" y="2047875"/>
            <a:ext cx="5924550" cy="1895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5" name="Google Shape;475;p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696700" y="4419600"/>
            <a:ext cx="5810250" cy="1562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encoded.png" id="476" name="Google Shape;476;p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1696700" y="6457950"/>
            <a:ext cx="5676900" cy="1562100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7"/>
          <p:cNvSpPr/>
          <p:nvPr/>
        </p:nvSpPr>
        <p:spPr>
          <a:xfrm>
            <a:off x="609600" y="666750"/>
            <a:ext cx="10734675" cy="4286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Jost Light"/>
              <a:buNone/>
            </a:pPr>
            <a:r>
              <a:rPr b="0" i="0" lang="en-US" sz="48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МЕХАНИКА ЗАМЕРА ДЛЯ BI GROUP</a:t>
            </a:r>
            <a:endParaRPr b="0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Google Shape;478;p7"/>
          <p:cNvSpPr/>
          <p:nvPr/>
        </p:nvSpPr>
        <p:spPr>
          <a:xfrm>
            <a:off x="1295400" y="9048750"/>
            <a:ext cx="1714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Google Shape;479;p7"/>
          <p:cNvSpPr/>
          <p:nvPr/>
        </p:nvSpPr>
        <p:spPr>
          <a:xfrm>
            <a:off x="1304925" y="8153400"/>
            <a:ext cx="16192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2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0" name="Google Shape;480;p7"/>
          <p:cNvSpPr/>
          <p:nvPr/>
        </p:nvSpPr>
        <p:spPr>
          <a:xfrm>
            <a:off x="1304925" y="7258050"/>
            <a:ext cx="1714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4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p7"/>
          <p:cNvSpPr/>
          <p:nvPr/>
        </p:nvSpPr>
        <p:spPr>
          <a:xfrm>
            <a:off x="1304925" y="6362700"/>
            <a:ext cx="1714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6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7"/>
          <p:cNvSpPr/>
          <p:nvPr/>
        </p:nvSpPr>
        <p:spPr>
          <a:xfrm>
            <a:off x="1314450" y="5467350"/>
            <a:ext cx="16192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8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7"/>
          <p:cNvSpPr/>
          <p:nvPr/>
        </p:nvSpPr>
        <p:spPr>
          <a:xfrm>
            <a:off x="1219200" y="4572000"/>
            <a:ext cx="25717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10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p7"/>
          <p:cNvSpPr/>
          <p:nvPr/>
        </p:nvSpPr>
        <p:spPr>
          <a:xfrm>
            <a:off x="1228725" y="3676650"/>
            <a:ext cx="2476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12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p7"/>
          <p:cNvSpPr/>
          <p:nvPr/>
        </p:nvSpPr>
        <p:spPr>
          <a:xfrm>
            <a:off x="1219200" y="2781300"/>
            <a:ext cx="25717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14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p7"/>
          <p:cNvSpPr/>
          <p:nvPr/>
        </p:nvSpPr>
        <p:spPr>
          <a:xfrm>
            <a:off x="2419350" y="2238375"/>
            <a:ext cx="56197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14.4%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7"/>
          <p:cNvSpPr/>
          <p:nvPr/>
        </p:nvSpPr>
        <p:spPr>
          <a:xfrm rot="-5400000">
            <a:off x="-120900" y="5675025"/>
            <a:ext cx="1826700" cy="2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Конверсия (%)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8" name="Google Shape;488;p7"/>
          <p:cNvSpPr/>
          <p:nvPr/>
        </p:nvSpPr>
        <p:spPr>
          <a:xfrm>
            <a:off x="5591175" y="8143875"/>
            <a:ext cx="45720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1.5%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p7"/>
          <p:cNvSpPr/>
          <p:nvPr/>
        </p:nvSpPr>
        <p:spPr>
          <a:xfrm>
            <a:off x="8667750" y="8667750"/>
            <a:ext cx="48577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0.4%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0" name="Google Shape;490;p7"/>
          <p:cNvSpPr/>
          <p:nvPr/>
        </p:nvSpPr>
        <p:spPr>
          <a:xfrm>
            <a:off x="6648450" y="8534400"/>
            <a:ext cx="4762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0.7%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7"/>
          <p:cNvSpPr/>
          <p:nvPr/>
        </p:nvSpPr>
        <p:spPr>
          <a:xfrm>
            <a:off x="9744075" y="8867775"/>
            <a:ext cx="45720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0.1%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7"/>
          <p:cNvSpPr/>
          <p:nvPr/>
        </p:nvSpPr>
        <p:spPr>
          <a:xfrm>
            <a:off x="3524250" y="6724650"/>
            <a:ext cx="4762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4.8%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7"/>
          <p:cNvSpPr/>
          <p:nvPr/>
        </p:nvSpPr>
        <p:spPr>
          <a:xfrm>
            <a:off x="2628900" y="9420225"/>
            <a:ext cx="12763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ул. Тимирязева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7"/>
          <p:cNvSpPr/>
          <p:nvPr/>
        </p:nvSpPr>
        <p:spPr>
          <a:xfrm>
            <a:off x="5219700" y="9420225"/>
            <a:ext cx="2257425" cy="3238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ул. Бауыржана Момышулы</a:t>
            </a:r>
            <a:b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Офисы продаж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7"/>
          <p:cNvSpPr/>
          <p:nvPr/>
        </p:nvSpPr>
        <p:spPr>
          <a:xfrm>
            <a:off x="8620125" y="9420225"/>
            <a:ext cx="16192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ТРЦ Aport Mall East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7"/>
          <p:cNvSpPr/>
          <p:nvPr/>
        </p:nvSpPr>
        <p:spPr>
          <a:xfrm>
            <a:off x="8820150" y="2047875"/>
            <a:ext cx="1419225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Видели рекламу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7"/>
          <p:cNvSpPr/>
          <p:nvPr/>
        </p:nvSpPr>
        <p:spPr>
          <a:xfrm>
            <a:off x="8810625" y="2438400"/>
            <a:ext cx="1695450" cy="133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Jost Light"/>
              <a:buNone/>
            </a:pPr>
            <a:r>
              <a:rPr b="0" i="0" lang="en-US" sz="1500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Не видели рекламу</a:t>
            </a:r>
            <a:endParaRPr b="0" i="0" sz="1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7"/>
          <p:cNvSpPr/>
          <p:nvPr/>
        </p:nvSpPr>
        <p:spPr>
          <a:xfrm>
            <a:off x="12392025" y="2047875"/>
            <a:ext cx="5391150" cy="18954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Рекламная кампания демонстрирует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наибольшую эффективность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в привлечении клиентов в офис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продаж на ул. Тимирязева</a:t>
            </a:r>
            <a:r>
              <a:rPr b="0" i="0" lang="en-US" sz="2625" u="none" cap="none" strike="noStrike">
                <a:solidFill>
                  <a:srgbClr val="AE7B00"/>
                </a:solidFill>
                <a:latin typeface="Jost Light"/>
                <a:ea typeface="Jost Light"/>
                <a:cs typeface="Jost Light"/>
                <a:sym typeface="Jost Light"/>
              </a:rPr>
              <a:t> (14.4%</a:t>
            </a:r>
            <a:br>
              <a:rPr b="0" i="0" lang="en-US" sz="2625" u="none" cap="none" strike="noStrike">
                <a:solidFill>
                  <a:srgbClr val="AE7B00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AE7B00"/>
                </a:solidFill>
                <a:latin typeface="Jost Light"/>
                <a:ea typeface="Jost Light"/>
                <a:cs typeface="Jost Light"/>
                <a:sym typeface="Jost Light"/>
              </a:rPr>
              <a:t>по сравнению с 4.8% у группы,</a:t>
            </a:r>
            <a:br>
              <a:rPr b="0" i="0" lang="en-US" sz="2625" u="none" cap="none" strike="noStrike">
                <a:solidFill>
                  <a:srgbClr val="AE7B00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AE7B00"/>
                </a:solidFill>
                <a:latin typeface="Jost Light"/>
                <a:ea typeface="Jost Light"/>
                <a:cs typeface="Jost Light"/>
                <a:sym typeface="Jost Light"/>
              </a:rPr>
              <a:t>которая рекламу не видела).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7"/>
          <p:cNvSpPr/>
          <p:nvPr/>
        </p:nvSpPr>
        <p:spPr>
          <a:xfrm>
            <a:off x="12392025" y="4419600"/>
            <a:ext cx="5276850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На других локациях (особенно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в ТРЦ Aport Mall East) эффект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от рекламы менее выражен,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что может потребовать оптимизации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стратегии для конкретных точек.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7"/>
          <p:cNvSpPr/>
          <p:nvPr/>
        </p:nvSpPr>
        <p:spPr>
          <a:xfrm>
            <a:off x="12392025" y="6457950"/>
            <a:ext cx="5133975" cy="15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499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25"/>
              <a:buFont typeface="Jost Light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Для обеспечения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конфиденциальности данных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в отчете используются процентные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показатели, а не абсолютные</a:t>
            </a:r>
            <a:b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</a:br>
            <a:r>
              <a:rPr b="0" i="0" lang="en-US" sz="2625" u="none" cap="none" strike="noStrike">
                <a:solidFill>
                  <a:srgbClr val="FFFFFF"/>
                </a:solidFill>
                <a:latin typeface="Jost Light"/>
                <a:ea typeface="Jost Light"/>
                <a:cs typeface="Jost Light"/>
                <a:sym typeface="Jost Light"/>
              </a:rPr>
              <a:t>значения.</a:t>
            </a:r>
            <a:endParaRPr b="0" i="0" sz="2625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wunder_основная">
      <a:dk1>
        <a:srgbClr val="171717"/>
      </a:dk1>
      <a:lt1>
        <a:srgbClr val="FFFFFF"/>
      </a:lt1>
      <a:dk2>
        <a:srgbClr val="171717"/>
      </a:dk2>
      <a:lt2>
        <a:srgbClr val="FFFFFF"/>
      </a:lt2>
      <a:accent1>
        <a:srgbClr val="910010"/>
      </a:accent1>
      <a:accent2>
        <a:srgbClr val="222E3A"/>
      </a:accent2>
      <a:accent3>
        <a:srgbClr val="0099B5"/>
      </a:accent3>
      <a:accent4>
        <a:srgbClr val="FFD200"/>
      </a:accent4>
      <a:accent5>
        <a:srgbClr val="A67D02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2025-04-21T14:55:00Z</dcterms:created>
  <dc:creator>PptxGenJS</dc:creator>
</cp:coreProperties>
</file>